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55" r:id="rId1"/>
  </p:sldMasterIdLst>
  <p:sldIdLst>
    <p:sldId id="256" r:id="rId2"/>
    <p:sldId id="258" r:id="rId3"/>
    <p:sldId id="259" r:id="rId4"/>
    <p:sldId id="260" r:id="rId5"/>
    <p:sldId id="257"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1B5EBA-0A26-46D5-B0E4-AA5F7E636CDC}" v="67" dt="2022-08-03T13:54:26.6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tya Bhavani Gedela" userId="0373742a-f013-482d-baef-32c110c2c0f6" providerId="ADAL" clId="{261B5EBA-0A26-46D5-B0E4-AA5F7E636CDC}"/>
    <pc:docChg chg="undo custSel addSld modSld addMainMaster delMainMaster">
      <pc:chgData name="Satya Bhavani Gedela" userId="0373742a-f013-482d-baef-32c110c2c0f6" providerId="ADAL" clId="{261B5EBA-0A26-46D5-B0E4-AA5F7E636CDC}" dt="2022-08-03T13:54:41.505" v="1311" actId="255"/>
      <pc:docMkLst>
        <pc:docMk/>
      </pc:docMkLst>
      <pc:sldChg chg="addSp delSp modSp mod setBg modClrScheme addAnim delAnim setClrOvrMap delDesignElem chgLayout">
        <pc:chgData name="Satya Bhavani Gedela" userId="0373742a-f013-482d-baef-32c110c2c0f6" providerId="ADAL" clId="{261B5EBA-0A26-46D5-B0E4-AA5F7E636CDC}" dt="2022-08-03T13:52:51.722" v="1298"/>
        <pc:sldMkLst>
          <pc:docMk/>
          <pc:sldMk cId="2399071820" sldId="256"/>
        </pc:sldMkLst>
        <pc:spChg chg="mod ord">
          <ac:chgData name="Satya Bhavani Gedela" userId="0373742a-f013-482d-baef-32c110c2c0f6" providerId="ADAL" clId="{261B5EBA-0A26-46D5-B0E4-AA5F7E636CDC}" dt="2022-08-03T13:52:51.722" v="1298"/>
          <ac:spMkLst>
            <pc:docMk/>
            <pc:sldMk cId="2399071820" sldId="256"/>
            <ac:spMk id="2" creationId="{44A77782-DC8C-294F-77EA-655CBEC10BCA}"/>
          </ac:spMkLst>
        </pc:spChg>
        <pc:spChg chg="add del mod">
          <ac:chgData name="Satya Bhavani Gedela" userId="0373742a-f013-482d-baef-32c110c2c0f6" providerId="ADAL" clId="{261B5EBA-0A26-46D5-B0E4-AA5F7E636CDC}" dt="2022-08-03T11:02:54.455" v="71" actId="478"/>
          <ac:spMkLst>
            <pc:docMk/>
            <pc:sldMk cId="2399071820" sldId="256"/>
            <ac:spMk id="3" creationId="{0192A102-DBFB-0988-F12A-2BBE287CA3E0}"/>
          </ac:spMkLst>
        </pc:spChg>
        <pc:spChg chg="add del">
          <ac:chgData name="Satya Bhavani Gedela" userId="0373742a-f013-482d-baef-32c110c2c0f6" providerId="ADAL" clId="{261B5EBA-0A26-46D5-B0E4-AA5F7E636CDC}" dt="2022-08-03T11:02:48.841" v="69" actId="26606"/>
          <ac:spMkLst>
            <pc:docMk/>
            <pc:sldMk cId="2399071820" sldId="256"/>
            <ac:spMk id="6" creationId="{FF4F1B1F-38C9-4BA3-8793-E2B6FC978C0A}"/>
          </ac:spMkLst>
        </pc:spChg>
        <pc:spChg chg="add del">
          <ac:chgData name="Satya Bhavani Gedela" userId="0373742a-f013-482d-baef-32c110c2c0f6" providerId="ADAL" clId="{261B5EBA-0A26-46D5-B0E4-AA5F7E636CDC}" dt="2022-08-03T10:57:47.149" v="2"/>
          <ac:spMkLst>
            <pc:docMk/>
            <pc:sldMk cId="2399071820" sldId="256"/>
            <ac:spMk id="9" creationId="{1E644DE9-8D09-43E2-BA69-F57482CFC93A}"/>
          </ac:spMkLst>
        </pc:spChg>
        <pc:spChg chg="add del">
          <ac:chgData name="Satya Bhavani Gedela" userId="0373742a-f013-482d-baef-32c110c2c0f6" providerId="ADAL" clId="{261B5EBA-0A26-46D5-B0E4-AA5F7E636CDC}" dt="2022-08-03T11:02:48.827" v="68" actId="26606"/>
          <ac:spMkLst>
            <pc:docMk/>
            <pc:sldMk cId="2399071820" sldId="256"/>
            <ac:spMk id="10" creationId="{12B28B2B-30BA-4870-9D79-68D543C55E1F}"/>
          </ac:spMkLst>
        </pc:spChg>
        <pc:spChg chg="add del">
          <ac:chgData name="Satya Bhavani Gedela" userId="0373742a-f013-482d-baef-32c110c2c0f6" providerId="ADAL" clId="{261B5EBA-0A26-46D5-B0E4-AA5F7E636CDC}" dt="2022-08-03T10:57:47.149" v="2"/>
          <ac:spMkLst>
            <pc:docMk/>
            <pc:sldMk cId="2399071820" sldId="256"/>
            <ac:spMk id="11" creationId="{6C23C919-B32E-40FF-B3D8-631316E84E3E}"/>
          </ac:spMkLst>
        </pc:spChg>
        <pc:spChg chg="add del">
          <ac:chgData name="Satya Bhavani Gedela" userId="0373742a-f013-482d-baef-32c110c2c0f6" providerId="ADAL" clId="{261B5EBA-0A26-46D5-B0E4-AA5F7E636CDC}" dt="2022-08-03T10:58:41.714" v="41" actId="26606"/>
          <ac:spMkLst>
            <pc:docMk/>
            <pc:sldMk cId="2399071820" sldId="256"/>
            <ac:spMk id="12" creationId="{FE74E104-78A8-4DFA-9782-03C75DE1BF02}"/>
          </ac:spMkLst>
        </pc:spChg>
        <pc:spChg chg="add del">
          <ac:chgData name="Satya Bhavani Gedela" userId="0373742a-f013-482d-baef-32c110c2c0f6" providerId="ADAL" clId="{261B5EBA-0A26-46D5-B0E4-AA5F7E636CDC}" dt="2022-08-03T10:57:47.149" v="2"/>
          <ac:spMkLst>
            <pc:docMk/>
            <pc:sldMk cId="2399071820" sldId="256"/>
            <ac:spMk id="13" creationId="{61B17B84-F8A7-4053-9C9D-91E3CA7FFEFA}"/>
          </ac:spMkLst>
        </pc:spChg>
        <pc:spChg chg="add del">
          <ac:chgData name="Satya Bhavani Gedela" userId="0373742a-f013-482d-baef-32c110c2c0f6" providerId="ADAL" clId="{261B5EBA-0A26-46D5-B0E4-AA5F7E636CDC}" dt="2022-08-03T10:58:41.714" v="41" actId="26606"/>
          <ac:spMkLst>
            <pc:docMk/>
            <pc:sldMk cId="2399071820" sldId="256"/>
            <ac:spMk id="14" creationId="{1747BCEA-D77E-4BD6-8954-C64996AB739A}"/>
          </ac:spMkLst>
        </pc:spChg>
        <pc:spChg chg="add del">
          <ac:chgData name="Satya Bhavani Gedela" userId="0373742a-f013-482d-baef-32c110c2c0f6" providerId="ADAL" clId="{261B5EBA-0A26-46D5-B0E4-AA5F7E636CDC}" dt="2022-08-03T11:02:48.827" v="68" actId="26606"/>
          <ac:spMkLst>
            <pc:docMk/>
            <pc:sldMk cId="2399071820" sldId="256"/>
            <ac:spMk id="15" creationId="{54DB8D20-1E30-425E-A3AA-A1F2143BEC13}"/>
          </ac:spMkLst>
        </pc:spChg>
        <pc:spChg chg="add del">
          <ac:chgData name="Satya Bhavani Gedela" userId="0373742a-f013-482d-baef-32c110c2c0f6" providerId="ADAL" clId="{261B5EBA-0A26-46D5-B0E4-AA5F7E636CDC}" dt="2022-08-03T10:58:41.714" v="41" actId="26606"/>
          <ac:spMkLst>
            <pc:docMk/>
            <pc:sldMk cId="2399071820" sldId="256"/>
            <ac:spMk id="16" creationId="{76D563F6-B8F0-406F-A032-1E478CA25158}"/>
          </ac:spMkLst>
        </pc:spChg>
        <pc:spChg chg="add del">
          <ac:chgData name="Satya Bhavani Gedela" userId="0373742a-f013-482d-baef-32c110c2c0f6" providerId="ADAL" clId="{261B5EBA-0A26-46D5-B0E4-AA5F7E636CDC}" dt="2022-08-03T11:03:00.211" v="72" actId="26606"/>
          <ac:spMkLst>
            <pc:docMk/>
            <pc:sldMk cId="2399071820" sldId="256"/>
            <ac:spMk id="17" creationId="{98C10BD4-F3F8-4089-8DB0-71FB15FD9B0D}"/>
          </ac:spMkLst>
        </pc:spChg>
        <pc:spChg chg="add del">
          <ac:chgData name="Satya Bhavani Gedela" userId="0373742a-f013-482d-baef-32c110c2c0f6" providerId="ADAL" clId="{261B5EBA-0A26-46D5-B0E4-AA5F7E636CDC}" dt="2022-08-03T10:58:48.300" v="44" actId="26606"/>
          <ac:spMkLst>
            <pc:docMk/>
            <pc:sldMk cId="2399071820" sldId="256"/>
            <ac:spMk id="18" creationId="{657F69E0-C4B0-4BEC-A689-4F8D877F05D4}"/>
          </ac:spMkLst>
        </pc:spChg>
        <pc:spChg chg="add del">
          <ac:chgData name="Satya Bhavani Gedela" userId="0373742a-f013-482d-baef-32c110c2c0f6" providerId="ADAL" clId="{261B5EBA-0A26-46D5-B0E4-AA5F7E636CDC}" dt="2022-08-03T10:58:48.300" v="44" actId="26606"/>
          <ac:spMkLst>
            <pc:docMk/>
            <pc:sldMk cId="2399071820" sldId="256"/>
            <ac:spMk id="19" creationId="{9F6380B4-6A1C-481E-8408-B4E6C75B9B81}"/>
          </ac:spMkLst>
        </pc:spChg>
        <pc:spChg chg="add del">
          <ac:chgData name="Satya Bhavani Gedela" userId="0373742a-f013-482d-baef-32c110c2c0f6" providerId="ADAL" clId="{261B5EBA-0A26-46D5-B0E4-AA5F7E636CDC}" dt="2022-08-03T11:29:47.322" v="156"/>
          <ac:spMkLst>
            <pc:docMk/>
            <pc:sldMk cId="2399071820" sldId="256"/>
            <ac:spMk id="21" creationId="{37FDDF72-DE39-4F99-A3C1-DD9D7815D7DB}"/>
          </ac:spMkLst>
        </pc:spChg>
        <pc:spChg chg="add del">
          <ac:chgData name="Satya Bhavani Gedela" userId="0373742a-f013-482d-baef-32c110c2c0f6" providerId="ADAL" clId="{261B5EBA-0A26-46D5-B0E4-AA5F7E636CDC}" dt="2022-08-03T11:29:47.322" v="156"/>
          <ac:spMkLst>
            <pc:docMk/>
            <pc:sldMk cId="2399071820" sldId="256"/>
            <ac:spMk id="22" creationId="{5E4ECE80-3AD1-450C-B62A-98788F193948}"/>
          </ac:spMkLst>
        </pc:spChg>
        <pc:spChg chg="add del">
          <ac:chgData name="Satya Bhavani Gedela" userId="0373742a-f013-482d-baef-32c110c2c0f6" providerId="ADAL" clId="{261B5EBA-0A26-46D5-B0E4-AA5F7E636CDC}" dt="2022-08-03T12:20:18.582" v="335"/>
          <ac:spMkLst>
            <pc:docMk/>
            <pc:sldMk cId="2399071820" sldId="256"/>
            <ac:spMk id="23" creationId="{37FDDF72-DE39-4F99-A3C1-DD9D7815D7DB}"/>
          </ac:spMkLst>
        </pc:spChg>
        <pc:spChg chg="add del">
          <ac:chgData name="Satya Bhavani Gedela" userId="0373742a-f013-482d-baef-32c110c2c0f6" providerId="ADAL" clId="{261B5EBA-0A26-46D5-B0E4-AA5F7E636CDC}" dt="2022-08-03T12:20:18.582" v="335"/>
          <ac:spMkLst>
            <pc:docMk/>
            <pc:sldMk cId="2399071820" sldId="256"/>
            <ac:spMk id="24" creationId="{5E4ECE80-3AD1-450C-B62A-98788F193948}"/>
          </ac:spMkLst>
        </pc:spChg>
        <pc:spChg chg="add del">
          <ac:chgData name="Satya Bhavani Gedela" userId="0373742a-f013-482d-baef-32c110c2c0f6" providerId="ADAL" clId="{261B5EBA-0A26-46D5-B0E4-AA5F7E636CDC}" dt="2022-08-03T11:04:40.141" v="89" actId="26606"/>
          <ac:spMkLst>
            <pc:docMk/>
            <pc:sldMk cId="2399071820" sldId="256"/>
            <ac:spMk id="25" creationId="{98C10BD4-F3F8-4089-8DB0-71FB15FD9B0D}"/>
          </ac:spMkLst>
        </pc:spChg>
        <pc:spChg chg="add del">
          <ac:chgData name="Satya Bhavani Gedela" userId="0373742a-f013-482d-baef-32c110c2c0f6" providerId="ADAL" clId="{261B5EBA-0A26-46D5-B0E4-AA5F7E636CDC}" dt="2022-08-03T12:22:16.046" v="450"/>
          <ac:spMkLst>
            <pc:docMk/>
            <pc:sldMk cId="2399071820" sldId="256"/>
            <ac:spMk id="26" creationId="{37FDDF72-DE39-4F99-A3C1-DD9D7815D7DB}"/>
          </ac:spMkLst>
        </pc:spChg>
        <pc:spChg chg="add del">
          <ac:chgData name="Satya Bhavani Gedela" userId="0373742a-f013-482d-baef-32c110c2c0f6" providerId="ADAL" clId="{261B5EBA-0A26-46D5-B0E4-AA5F7E636CDC}" dt="2022-08-03T11:03:53.283" v="76" actId="26606"/>
          <ac:spMkLst>
            <pc:docMk/>
            <pc:sldMk cId="2399071820" sldId="256"/>
            <ac:spMk id="28" creationId="{04FFCB0A-A21A-4D0F-AE1C-6EC8ED79A83F}"/>
          </ac:spMkLst>
        </pc:spChg>
        <pc:spChg chg="add del">
          <ac:chgData name="Satya Bhavani Gedela" userId="0373742a-f013-482d-baef-32c110c2c0f6" providerId="ADAL" clId="{261B5EBA-0A26-46D5-B0E4-AA5F7E636CDC}" dt="2022-08-03T12:22:16.046" v="450"/>
          <ac:spMkLst>
            <pc:docMk/>
            <pc:sldMk cId="2399071820" sldId="256"/>
            <ac:spMk id="30" creationId="{5E4ECE80-3AD1-450C-B62A-98788F193948}"/>
          </ac:spMkLst>
        </pc:spChg>
        <pc:spChg chg="add del">
          <ac:chgData name="Satya Bhavani Gedela" userId="0373742a-f013-482d-baef-32c110c2c0f6" providerId="ADAL" clId="{261B5EBA-0A26-46D5-B0E4-AA5F7E636CDC}" dt="2022-08-03T12:22:58.158" v="459"/>
          <ac:spMkLst>
            <pc:docMk/>
            <pc:sldMk cId="2399071820" sldId="256"/>
            <ac:spMk id="31" creationId="{37FDDF72-DE39-4F99-A3C1-DD9D7815D7DB}"/>
          </ac:spMkLst>
        </pc:spChg>
        <pc:spChg chg="add del">
          <ac:chgData name="Satya Bhavani Gedela" userId="0373742a-f013-482d-baef-32c110c2c0f6" providerId="ADAL" clId="{261B5EBA-0A26-46D5-B0E4-AA5F7E636CDC}" dt="2022-08-03T11:04:31.013" v="84" actId="26606"/>
          <ac:spMkLst>
            <pc:docMk/>
            <pc:sldMk cId="2399071820" sldId="256"/>
            <ac:spMk id="32" creationId="{37FDDF72-DE39-4F99-A3C1-DD9D7815D7DB}"/>
          </ac:spMkLst>
        </pc:spChg>
        <pc:spChg chg="add del">
          <ac:chgData name="Satya Bhavani Gedela" userId="0373742a-f013-482d-baef-32c110c2c0f6" providerId="ADAL" clId="{261B5EBA-0A26-46D5-B0E4-AA5F7E636CDC}" dt="2022-08-03T12:22:58.158" v="459"/>
          <ac:spMkLst>
            <pc:docMk/>
            <pc:sldMk cId="2399071820" sldId="256"/>
            <ac:spMk id="33" creationId="{5E4ECE80-3AD1-450C-B62A-98788F193948}"/>
          </ac:spMkLst>
        </pc:spChg>
        <pc:spChg chg="add del">
          <ac:chgData name="Satya Bhavani Gedela" userId="0373742a-f013-482d-baef-32c110c2c0f6" providerId="ADAL" clId="{261B5EBA-0A26-46D5-B0E4-AA5F7E636CDC}" dt="2022-08-03T11:04:31.013" v="84" actId="26606"/>
          <ac:spMkLst>
            <pc:docMk/>
            <pc:sldMk cId="2399071820" sldId="256"/>
            <ac:spMk id="34" creationId="{5E4ECE80-3AD1-450C-B62A-98788F193948}"/>
          </ac:spMkLst>
        </pc:spChg>
        <pc:spChg chg="add del">
          <ac:chgData name="Satya Bhavani Gedela" userId="0373742a-f013-482d-baef-32c110c2c0f6" providerId="ADAL" clId="{261B5EBA-0A26-46D5-B0E4-AA5F7E636CDC}" dt="2022-08-03T12:34:22.722" v="607"/>
          <ac:spMkLst>
            <pc:docMk/>
            <pc:sldMk cId="2399071820" sldId="256"/>
            <ac:spMk id="35" creationId="{37FDDF72-DE39-4F99-A3C1-DD9D7815D7DB}"/>
          </ac:spMkLst>
        </pc:spChg>
        <pc:spChg chg="add del">
          <ac:chgData name="Satya Bhavani Gedela" userId="0373742a-f013-482d-baef-32c110c2c0f6" providerId="ADAL" clId="{261B5EBA-0A26-46D5-B0E4-AA5F7E636CDC}" dt="2022-08-03T11:04:37.627" v="86" actId="26606"/>
          <ac:spMkLst>
            <pc:docMk/>
            <pc:sldMk cId="2399071820" sldId="256"/>
            <ac:spMk id="36" creationId="{4AA13AD3-0A4F-475A-BEBB-DEEFF5C096C3}"/>
          </ac:spMkLst>
        </pc:spChg>
        <pc:spChg chg="add del">
          <ac:chgData name="Satya Bhavani Gedela" userId="0373742a-f013-482d-baef-32c110c2c0f6" providerId="ADAL" clId="{261B5EBA-0A26-46D5-B0E4-AA5F7E636CDC}" dt="2022-08-03T11:04:37.627" v="86" actId="26606"/>
          <ac:spMkLst>
            <pc:docMk/>
            <pc:sldMk cId="2399071820" sldId="256"/>
            <ac:spMk id="37" creationId="{D65E0E3C-32F3-480B-9842-7611BBE2EE9F}"/>
          </ac:spMkLst>
        </pc:spChg>
        <pc:spChg chg="add del">
          <ac:chgData name="Satya Bhavani Gedela" userId="0373742a-f013-482d-baef-32c110c2c0f6" providerId="ADAL" clId="{261B5EBA-0A26-46D5-B0E4-AA5F7E636CDC}" dt="2022-08-03T12:34:22.722" v="607"/>
          <ac:spMkLst>
            <pc:docMk/>
            <pc:sldMk cId="2399071820" sldId="256"/>
            <ac:spMk id="39" creationId="{5E4ECE80-3AD1-450C-B62A-98788F193948}"/>
          </ac:spMkLst>
        </pc:spChg>
        <pc:spChg chg="add del">
          <ac:chgData name="Satya Bhavani Gedela" userId="0373742a-f013-482d-baef-32c110c2c0f6" providerId="ADAL" clId="{261B5EBA-0A26-46D5-B0E4-AA5F7E636CDC}" dt="2022-08-03T13:23:25.214" v="864"/>
          <ac:spMkLst>
            <pc:docMk/>
            <pc:sldMk cId="2399071820" sldId="256"/>
            <ac:spMk id="40" creationId="{37FDDF72-DE39-4F99-A3C1-DD9D7815D7DB}"/>
          </ac:spMkLst>
        </pc:spChg>
        <pc:spChg chg="add del">
          <ac:chgData name="Satya Bhavani Gedela" userId="0373742a-f013-482d-baef-32c110c2c0f6" providerId="ADAL" clId="{261B5EBA-0A26-46D5-B0E4-AA5F7E636CDC}" dt="2022-08-03T13:23:25.214" v="864"/>
          <ac:spMkLst>
            <pc:docMk/>
            <pc:sldMk cId="2399071820" sldId="256"/>
            <ac:spMk id="41" creationId="{5E4ECE80-3AD1-450C-B62A-98788F193948}"/>
          </ac:spMkLst>
        </pc:spChg>
        <pc:spChg chg="add del">
          <ac:chgData name="Satya Bhavani Gedela" userId="0373742a-f013-482d-baef-32c110c2c0f6" providerId="ADAL" clId="{261B5EBA-0A26-46D5-B0E4-AA5F7E636CDC}" dt="2022-08-03T11:01:21.756" v="59" actId="26606"/>
          <ac:spMkLst>
            <pc:docMk/>
            <pc:sldMk cId="2399071820" sldId="256"/>
            <ac:spMk id="43" creationId="{81BC67A1-175E-439E-85E2-88911C119814}"/>
          </ac:spMkLst>
        </pc:spChg>
        <pc:spChg chg="add del">
          <ac:chgData name="Satya Bhavani Gedela" userId="0373742a-f013-482d-baef-32c110c2c0f6" providerId="ADAL" clId="{261B5EBA-0A26-46D5-B0E4-AA5F7E636CDC}" dt="2022-08-03T11:03:53.283" v="76" actId="26606"/>
          <ac:spMkLst>
            <pc:docMk/>
            <pc:sldMk cId="2399071820" sldId="256"/>
            <ac:spMk id="45" creationId="{AA07F762-5743-4CB0-9102-37CFC56F268C}"/>
          </ac:spMkLst>
        </pc:spChg>
        <pc:spChg chg="add del">
          <ac:chgData name="Satya Bhavani Gedela" userId="0373742a-f013-482d-baef-32c110c2c0f6" providerId="ADAL" clId="{261B5EBA-0A26-46D5-B0E4-AA5F7E636CDC}" dt="2022-08-03T11:04:40.070" v="88" actId="26606"/>
          <ac:spMkLst>
            <pc:docMk/>
            <pc:sldMk cId="2399071820" sldId="256"/>
            <ac:spMk id="46" creationId="{1119FFB1-81E3-46F7-8199-CC5041467AFE}"/>
          </ac:spMkLst>
        </pc:spChg>
        <pc:spChg chg="add del">
          <ac:chgData name="Satya Bhavani Gedela" userId="0373742a-f013-482d-baef-32c110c2c0f6" providerId="ADAL" clId="{261B5EBA-0A26-46D5-B0E4-AA5F7E636CDC}" dt="2022-08-03T11:04:40.070" v="88" actId="26606"/>
          <ac:spMkLst>
            <pc:docMk/>
            <pc:sldMk cId="2399071820" sldId="256"/>
            <ac:spMk id="47" creationId="{77EA54A6-1E2E-4955-B2AE-CD6C42930DA1}"/>
          </ac:spMkLst>
        </pc:spChg>
        <pc:spChg chg="add del">
          <ac:chgData name="Satya Bhavani Gedela" userId="0373742a-f013-482d-baef-32c110c2c0f6" providerId="ADAL" clId="{261B5EBA-0A26-46D5-B0E4-AA5F7E636CDC}" dt="2022-08-03T11:04:40.070" v="88" actId="26606"/>
          <ac:spMkLst>
            <pc:docMk/>
            <pc:sldMk cId="2399071820" sldId="256"/>
            <ac:spMk id="48" creationId="{8EC56B0B-7098-4D64-9DBD-F243995A7604}"/>
          </ac:spMkLst>
        </pc:spChg>
        <pc:spChg chg="add del">
          <ac:chgData name="Satya Bhavani Gedela" userId="0373742a-f013-482d-baef-32c110c2c0f6" providerId="ADAL" clId="{261B5EBA-0A26-46D5-B0E4-AA5F7E636CDC}" dt="2022-08-03T13:24:23.737" v="870" actId="26606"/>
          <ac:spMkLst>
            <pc:docMk/>
            <pc:sldMk cId="2399071820" sldId="256"/>
            <ac:spMk id="49" creationId="{37FDDF72-DE39-4F99-A3C1-DD9D7815D7DB}"/>
          </ac:spMkLst>
        </pc:spChg>
        <pc:spChg chg="add del">
          <ac:chgData name="Satya Bhavani Gedela" userId="0373742a-f013-482d-baef-32c110c2c0f6" providerId="ADAL" clId="{261B5EBA-0A26-46D5-B0E4-AA5F7E636CDC}" dt="2022-08-03T13:24:23.737" v="870" actId="26606"/>
          <ac:spMkLst>
            <pc:docMk/>
            <pc:sldMk cId="2399071820" sldId="256"/>
            <ac:spMk id="50" creationId="{5E4ECE80-3AD1-450C-B62A-98788F193948}"/>
          </ac:spMkLst>
        </pc:spChg>
        <pc:spChg chg="add del">
          <ac:chgData name="Satya Bhavani Gedela" userId="0373742a-f013-482d-baef-32c110c2c0f6" providerId="ADAL" clId="{261B5EBA-0A26-46D5-B0E4-AA5F7E636CDC}" dt="2022-08-03T11:15:47.326" v="150"/>
          <ac:spMkLst>
            <pc:docMk/>
            <pc:sldMk cId="2399071820" sldId="256"/>
            <ac:spMk id="51" creationId="{37FDDF72-DE39-4F99-A3C1-DD9D7815D7DB}"/>
          </ac:spMkLst>
        </pc:spChg>
        <pc:spChg chg="add del">
          <ac:chgData name="Satya Bhavani Gedela" userId="0373742a-f013-482d-baef-32c110c2c0f6" providerId="ADAL" clId="{261B5EBA-0A26-46D5-B0E4-AA5F7E636CDC}" dt="2022-08-03T11:15:47.326" v="150"/>
          <ac:spMkLst>
            <pc:docMk/>
            <pc:sldMk cId="2399071820" sldId="256"/>
            <ac:spMk id="52" creationId="{5E4ECE80-3AD1-450C-B62A-98788F193948}"/>
          </ac:spMkLst>
        </pc:spChg>
        <pc:spChg chg="add del">
          <ac:chgData name="Satya Bhavani Gedela" userId="0373742a-f013-482d-baef-32c110c2c0f6" providerId="ADAL" clId="{261B5EBA-0A26-46D5-B0E4-AA5F7E636CDC}" dt="2022-08-03T11:03:53.283" v="76" actId="26606"/>
          <ac:spMkLst>
            <pc:docMk/>
            <pc:sldMk cId="2399071820" sldId="256"/>
            <ac:spMk id="53" creationId="{4DF306C4-90F2-4BFE-B2AD-FAFB31C46558}"/>
          </ac:spMkLst>
        </pc:spChg>
        <pc:spChg chg="add del">
          <ac:chgData name="Satya Bhavani Gedela" userId="0373742a-f013-482d-baef-32c110c2c0f6" providerId="ADAL" clId="{261B5EBA-0A26-46D5-B0E4-AA5F7E636CDC}" dt="2022-08-03T11:01:21.756" v="59" actId="26606"/>
          <ac:spMkLst>
            <pc:docMk/>
            <pc:sldMk cId="2399071820" sldId="256"/>
            <ac:spMk id="54" creationId="{94A7B82C-30F1-42B4-BE36-3DB42DD517D1}"/>
          </ac:spMkLst>
        </pc:spChg>
        <pc:spChg chg="add del">
          <ac:chgData name="Satya Bhavani Gedela" userId="0373742a-f013-482d-baef-32c110c2c0f6" providerId="ADAL" clId="{261B5EBA-0A26-46D5-B0E4-AA5F7E636CDC}" dt="2022-08-03T13:34:32.733" v="960" actId="26606"/>
          <ac:spMkLst>
            <pc:docMk/>
            <pc:sldMk cId="2399071820" sldId="256"/>
            <ac:spMk id="56" creationId="{1E644DE9-8D09-43E2-BA69-F57482CFC93A}"/>
          </ac:spMkLst>
        </pc:spChg>
        <pc:spChg chg="add del">
          <ac:chgData name="Satya Bhavani Gedela" userId="0373742a-f013-482d-baef-32c110c2c0f6" providerId="ADAL" clId="{261B5EBA-0A26-46D5-B0E4-AA5F7E636CDC}" dt="2022-08-03T13:34:32.733" v="960" actId="26606"/>
          <ac:spMkLst>
            <pc:docMk/>
            <pc:sldMk cId="2399071820" sldId="256"/>
            <ac:spMk id="57" creationId="{6C23C919-B32E-40FF-B3D8-631316E84E3E}"/>
          </ac:spMkLst>
        </pc:spChg>
        <pc:spChg chg="add del">
          <ac:chgData name="Satya Bhavani Gedela" userId="0373742a-f013-482d-baef-32c110c2c0f6" providerId="ADAL" clId="{261B5EBA-0A26-46D5-B0E4-AA5F7E636CDC}" dt="2022-08-03T11:01:21.756" v="59" actId="26606"/>
          <ac:spMkLst>
            <pc:docMk/>
            <pc:sldMk cId="2399071820" sldId="256"/>
            <ac:spMk id="58" creationId="{43CA1578-CEEB-41BB-8068-C0DA02C36C52}"/>
          </ac:spMkLst>
        </pc:spChg>
        <pc:spChg chg="add del">
          <ac:chgData name="Satya Bhavani Gedela" userId="0373742a-f013-482d-baef-32c110c2c0f6" providerId="ADAL" clId="{261B5EBA-0A26-46D5-B0E4-AA5F7E636CDC}" dt="2022-08-03T13:40:57.116" v="1000"/>
          <ac:spMkLst>
            <pc:docMk/>
            <pc:sldMk cId="2399071820" sldId="256"/>
            <ac:spMk id="61" creationId="{B40FCD49-2060-48B9-8212-8A5F1DF4726F}"/>
          </ac:spMkLst>
        </pc:spChg>
        <pc:spChg chg="add del">
          <ac:chgData name="Satya Bhavani Gedela" userId="0373742a-f013-482d-baef-32c110c2c0f6" providerId="ADAL" clId="{261B5EBA-0A26-46D5-B0E4-AA5F7E636CDC}" dt="2022-08-03T13:43:15.274" v="1024"/>
          <ac:spMkLst>
            <pc:docMk/>
            <pc:sldMk cId="2399071820" sldId="256"/>
            <ac:spMk id="63" creationId="{B40FCD49-2060-48B9-8212-8A5F1DF4726F}"/>
          </ac:spMkLst>
        </pc:spChg>
        <pc:spChg chg="add del">
          <ac:chgData name="Satya Bhavani Gedela" userId="0373742a-f013-482d-baef-32c110c2c0f6" providerId="ADAL" clId="{261B5EBA-0A26-46D5-B0E4-AA5F7E636CDC}" dt="2022-08-03T13:36:53.002" v="969"/>
          <ac:spMkLst>
            <pc:docMk/>
            <pc:sldMk cId="2399071820" sldId="256"/>
            <ac:spMk id="64" creationId="{37FDDF72-DE39-4F99-A3C1-DD9D7815D7DB}"/>
          </ac:spMkLst>
        </pc:spChg>
        <pc:spChg chg="add del">
          <ac:chgData name="Satya Bhavani Gedela" userId="0373742a-f013-482d-baef-32c110c2c0f6" providerId="ADAL" clId="{261B5EBA-0A26-46D5-B0E4-AA5F7E636CDC}" dt="2022-08-03T11:01:18.668" v="58" actId="26606"/>
          <ac:spMkLst>
            <pc:docMk/>
            <pc:sldMk cId="2399071820" sldId="256"/>
            <ac:spMk id="65" creationId="{657F69E0-C4B0-4BEC-A689-4F8D877F05D4}"/>
          </ac:spMkLst>
        </pc:spChg>
        <pc:spChg chg="add del">
          <ac:chgData name="Satya Bhavani Gedela" userId="0373742a-f013-482d-baef-32c110c2c0f6" providerId="ADAL" clId="{261B5EBA-0A26-46D5-B0E4-AA5F7E636CDC}" dt="2022-08-03T11:01:18.668" v="58" actId="26606"/>
          <ac:spMkLst>
            <pc:docMk/>
            <pc:sldMk cId="2399071820" sldId="256"/>
            <ac:spMk id="67" creationId="{9F6380B4-6A1C-481E-8408-B4E6C75B9B81}"/>
          </ac:spMkLst>
        </pc:spChg>
        <pc:spChg chg="add del">
          <ac:chgData name="Satya Bhavani Gedela" userId="0373742a-f013-482d-baef-32c110c2c0f6" providerId="ADAL" clId="{261B5EBA-0A26-46D5-B0E4-AA5F7E636CDC}" dt="2022-08-03T13:52:51.722" v="1298"/>
          <ac:spMkLst>
            <pc:docMk/>
            <pc:sldMk cId="2399071820" sldId="256"/>
            <ac:spMk id="68" creationId="{B40FCD49-2060-48B9-8212-8A5F1DF4726F}"/>
          </ac:spMkLst>
        </pc:spChg>
        <pc:spChg chg="add del">
          <ac:chgData name="Satya Bhavani Gedela" userId="0373742a-f013-482d-baef-32c110c2c0f6" providerId="ADAL" clId="{261B5EBA-0A26-46D5-B0E4-AA5F7E636CDC}" dt="2022-08-03T13:36:53.002" v="969"/>
          <ac:spMkLst>
            <pc:docMk/>
            <pc:sldMk cId="2399071820" sldId="256"/>
            <ac:spMk id="69" creationId="{5E4ECE80-3AD1-450C-B62A-98788F193948}"/>
          </ac:spMkLst>
        </pc:spChg>
        <pc:spChg chg="add del">
          <ac:chgData name="Satya Bhavani Gedela" userId="0373742a-f013-482d-baef-32c110c2c0f6" providerId="ADAL" clId="{261B5EBA-0A26-46D5-B0E4-AA5F7E636CDC}" dt="2022-08-03T11:01:15.815" v="56" actId="26606"/>
          <ac:spMkLst>
            <pc:docMk/>
            <pc:sldMk cId="2399071820" sldId="256"/>
            <ac:spMk id="72" creationId="{916F6374-2300-41FF-BA7E-22FADCD95D3B}"/>
          </ac:spMkLst>
        </pc:spChg>
        <pc:spChg chg="add del">
          <ac:chgData name="Satya Bhavani Gedela" userId="0373742a-f013-482d-baef-32c110c2c0f6" providerId="ADAL" clId="{261B5EBA-0A26-46D5-B0E4-AA5F7E636CDC}" dt="2022-08-03T11:01:15.815" v="56" actId="26606"/>
          <ac:spMkLst>
            <pc:docMk/>
            <pc:sldMk cId="2399071820" sldId="256"/>
            <ac:spMk id="74" creationId="{90864D9E-0A0C-482E-86DE-9C4E729C38D7}"/>
          </ac:spMkLst>
        </pc:spChg>
        <pc:grpChg chg="add del">
          <ac:chgData name="Satya Bhavani Gedela" userId="0373742a-f013-482d-baef-32c110c2c0f6" providerId="ADAL" clId="{261B5EBA-0A26-46D5-B0E4-AA5F7E636CDC}" dt="2022-08-03T11:03:53.283" v="76" actId="26606"/>
          <ac:grpSpMkLst>
            <pc:docMk/>
            <pc:sldMk cId="2399071820" sldId="256"/>
            <ac:grpSpMk id="29" creationId="{FBF9A995-2C32-4FB7-B5F3-E417B7DE06E1}"/>
          </ac:grpSpMkLst>
        </pc:grpChg>
        <pc:grpChg chg="add del">
          <ac:chgData name="Satya Bhavani Gedela" userId="0373742a-f013-482d-baef-32c110c2c0f6" providerId="ADAL" clId="{261B5EBA-0A26-46D5-B0E4-AA5F7E636CDC}" dt="2022-08-03T11:04:40.070" v="88" actId="26606"/>
          <ac:grpSpMkLst>
            <pc:docMk/>
            <pc:sldMk cId="2399071820" sldId="256"/>
            <ac:grpSpMk id="38" creationId="{28709E2B-5612-4EF3-8505-0270723FD329}"/>
          </ac:grpSpMkLst>
        </pc:grpChg>
        <pc:grpChg chg="add del">
          <ac:chgData name="Satya Bhavani Gedela" userId="0373742a-f013-482d-baef-32c110c2c0f6" providerId="ADAL" clId="{261B5EBA-0A26-46D5-B0E4-AA5F7E636CDC}" dt="2022-08-03T11:03:53.283" v="76" actId="26606"/>
          <ac:grpSpMkLst>
            <pc:docMk/>
            <pc:sldMk cId="2399071820" sldId="256"/>
            <ac:grpSpMk id="42" creationId="{481DDC0B-F2D9-4A55-A60C-E0532B46C902}"/>
          </ac:grpSpMkLst>
        </pc:grpChg>
        <pc:grpChg chg="add del">
          <ac:chgData name="Satya Bhavani Gedela" userId="0373742a-f013-482d-baef-32c110c2c0f6" providerId="ADAL" clId="{261B5EBA-0A26-46D5-B0E4-AA5F7E636CDC}" dt="2022-08-03T11:01:21.756" v="59" actId="26606"/>
          <ac:grpSpMkLst>
            <pc:docMk/>
            <pc:sldMk cId="2399071820" sldId="256"/>
            <ac:grpSpMk id="44" creationId="{A5761FD8-9CFD-4F5A-AB69-F179306BCD09}"/>
          </ac:grpSpMkLst>
        </pc:grpChg>
        <pc:grpChg chg="add del">
          <ac:chgData name="Satya Bhavani Gedela" userId="0373742a-f013-482d-baef-32c110c2c0f6" providerId="ADAL" clId="{261B5EBA-0A26-46D5-B0E4-AA5F7E636CDC}" dt="2022-08-03T11:01:21.756" v="59" actId="26606"/>
          <ac:grpSpMkLst>
            <pc:docMk/>
            <pc:sldMk cId="2399071820" sldId="256"/>
            <ac:grpSpMk id="55" creationId="{361195DA-BFB4-4917-BAFD-7D3D669EFA86}"/>
          </ac:grpSpMkLst>
        </pc:grpChg>
        <pc:grpChg chg="add del">
          <ac:chgData name="Satya Bhavani Gedela" userId="0373742a-f013-482d-baef-32c110c2c0f6" providerId="ADAL" clId="{261B5EBA-0A26-46D5-B0E4-AA5F7E636CDC}" dt="2022-08-03T11:01:21.756" v="59" actId="26606"/>
          <ac:grpSpMkLst>
            <pc:docMk/>
            <pc:sldMk cId="2399071820" sldId="256"/>
            <ac:grpSpMk id="59" creationId="{7DF11618-754F-4C58-94AD-F7AA3530D6AF}"/>
          </ac:grpSpMkLst>
        </pc:grpChg>
        <pc:grpChg chg="add del">
          <ac:chgData name="Satya Bhavani Gedela" userId="0373742a-f013-482d-baef-32c110c2c0f6" providerId="ADAL" clId="{261B5EBA-0A26-46D5-B0E4-AA5F7E636CDC}" dt="2022-08-03T13:34:32.733" v="960" actId="26606"/>
          <ac:grpSpMkLst>
            <pc:docMk/>
            <pc:sldMk cId="2399071820" sldId="256"/>
            <ac:grpSpMk id="60" creationId="{5EDAD761-2CF4-463A-AD87-1D4E8549D7A5}"/>
          </ac:grpSpMkLst>
        </pc:grpChg>
        <pc:grpChg chg="add del">
          <ac:chgData name="Satya Bhavani Gedela" userId="0373742a-f013-482d-baef-32c110c2c0f6" providerId="ADAL" clId="{261B5EBA-0A26-46D5-B0E4-AA5F7E636CDC}" dt="2022-08-03T13:36:53.002" v="969"/>
          <ac:grpSpMkLst>
            <pc:docMk/>
            <pc:sldMk cId="2399071820" sldId="256"/>
            <ac:grpSpMk id="71" creationId="{B9632603-447F-4389-863D-9820DB9915A2}"/>
          </ac:grpSpMkLst>
        </pc:grpChg>
        <pc:grpChg chg="add del">
          <ac:chgData name="Satya Bhavani Gedela" userId="0373742a-f013-482d-baef-32c110c2c0f6" providerId="ADAL" clId="{261B5EBA-0A26-46D5-B0E4-AA5F7E636CDC}" dt="2022-08-03T11:01:15.815" v="56" actId="26606"/>
          <ac:grpSpMkLst>
            <pc:docMk/>
            <pc:sldMk cId="2399071820" sldId="256"/>
            <ac:grpSpMk id="76" creationId="{9308B441-A18B-47F7-8F23-71A2D2ED35EA}"/>
          </ac:grpSpMkLst>
        </pc:grpChg>
        <pc:picChg chg="add del mod ord">
          <ac:chgData name="Satya Bhavani Gedela" userId="0373742a-f013-482d-baef-32c110c2c0f6" providerId="ADAL" clId="{261B5EBA-0A26-46D5-B0E4-AA5F7E636CDC}" dt="2022-08-03T11:04:12.240" v="82" actId="478"/>
          <ac:picMkLst>
            <pc:docMk/>
            <pc:sldMk cId="2399071820" sldId="256"/>
            <ac:picMk id="4" creationId="{53611EF9-F781-467E-5905-29E6B72D673D}"/>
          </ac:picMkLst>
        </pc:picChg>
        <pc:picChg chg="add del mod">
          <ac:chgData name="Satya Bhavani Gedela" userId="0373742a-f013-482d-baef-32c110c2c0f6" providerId="ADAL" clId="{261B5EBA-0A26-46D5-B0E4-AA5F7E636CDC}" dt="2022-08-03T11:01:15.237" v="55"/>
          <ac:picMkLst>
            <pc:docMk/>
            <pc:sldMk cId="2399071820" sldId="256"/>
            <ac:picMk id="5" creationId="{3AD44BA1-F328-6126-CC2A-DA467C97664B}"/>
          </ac:picMkLst>
        </pc:picChg>
        <pc:picChg chg="add mod ord">
          <ac:chgData name="Satya Bhavani Gedela" userId="0373742a-f013-482d-baef-32c110c2c0f6" providerId="ADAL" clId="{261B5EBA-0A26-46D5-B0E4-AA5F7E636CDC}" dt="2022-08-03T13:40:05.761" v="995" actId="26606"/>
          <ac:picMkLst>
            <pc:docMk/>
            <pc:sldMk cId="2399071820" sldId="256"/>
            <ac:picMk id="8" creationId="{517E6F16-5931-D261-6229-A65051E05000}"/>
          </ac:picMkLst>
        </pc:picChg>
        <pc:picChg chg="add del">
          <ac:chgData name="Satya Bhavani Gedela" userId="0373742a-f013-482d-baef-32c110c2c0f6" providerId="ADAL" clId="{261B5EBA-0A26-46D5-B0E4-AA5F7E636CDC}" dt="2022-08-03T13:40:57.116" v="1000"/>
          <ac:picMkLst>
            <pc:docMk/>
            <pc:sldMk cId="2399071820" sldId="256"/>
            <ac:picMk id="62" creationId="{83A45DCD-B5FB-4A86-88D2-91088C7FFC5F}"/>
          </ac:picMkLst>
        </pc:picChg>
        <pc:picChg chg="add del">
          <ac:chgData name="Satya Bhavani Gedela" userId="0373742a-f013-482d-baef-32c110c2c0f6" providerId="ADAL" clId="{261B5EBA-0A26-46D5-B0E4-AA5F7E636CDC}" dt="2022-08-03T13:43:15.274" v="1024"/>
          <ac:picMkLst>
            <pc:docMk/>
            <pc:sldMk cId="2399071820" sldId="256"/>
            <ac:picMk id="66" creationId="{83A45DCD-B5FB-4A86-88D2-91088C7FFC5F}"/>
          </ac:picMkLst>
        </pc:picChg>
        <pc:picChg chg="add del">
          <ac:chgData name="Satya Bhavani Gedela" userId="0373742a-f013-482d-baef-32c110c2c0f6" providerId="ADAL" clId="{261B5EBA-0A26-46D5-B0E4-AA5F7E636CDC}" dt="2022-08-03T13:52:51.722" v="1298"/>
          <ac:picMkLst>
            <pc:docMk/>
            <pc:sldMk cId="2399071820" sldId="256"/>
            <ac:picMk id="70" creationId="{83A45DCD-B5FB-4A86-88D2-91088C7FFC5F}"/>
          </ac:picMkLst>
        </pc:picChg>
        <pc:cxnChg chg="add del">
          <ac:chgData name="Satya Bhavani Gedela" userId="0373742a-f013-482d-baef-32c110c2c0f6" providerId="ADAL" clId="{261B5EBA-0A26-46D5-B0E4-AA5F7E636CDC}" dt="2022-08-03T11:02:48.841" v="69" actId="26606"/>
          <ac:cxnSpMkLst>
            <pc:docMk/>
            <pc:sldMk cId="2399071820" sldId="256"/>
            <ac:cxnSpMk id="7" creationId="{6B5C80BC-C547-4FD8-9B68-6A9207F08580}"/>
          </ac:cxnSpMkLst>
        </pc:cxnChg>
        <pc:cxnChg chg="add del">
          <ac:chgData name="Satya Bhavani Gedela" userId="0373742a-f013-482d-baef-32c110c2c0f6" providerId="ADAL" clId="{261B5EBA-0A26-46D5-B0E4-AA5F7E636CDC}" dt="2022-08-03T11:03:00.211" v="72" actId="26606"/>
          <ac:cxnSpMkLst>
            <pc:docMk/>
            <pc:sldMk cId="2399071820" sldId="256"/>
            <ac:cxnSpMk id="20" creationId="{76A5D06F-DF26-4A88-BF73-C1B592E66DF0}"/>
          </ac:cxnSpMkLst>
        </pc:cxnChg>
        <pc:cxnChg chg="add del">
          <ac:chgData name="Satya Bhavani Gedela" userId="0373742a-f013-482d-baef-32c110c2c0f6" providerId="ADAL" clId="{261B5EBA-0A26-46D5-B0E4-AA5F7E636CDC}" dt="2022-08-03T11:04:40.141" v="89" actId="26606"/>
          <ac:cxnSpMkLst>
            <pc:docMk/>
            <pc:sldMk cId="2399071820" sldId="256"/>
            <ac:cxnSpMk id="27" creationId="{76A5D06F-DF26-4A88-BF73-C1B592E66DF0}"/>
          </ac:cxnSpMkLst>
        </pc:cxnChg>
      </pc:sldChg>
      <pc:sldChg chg="addSp delSp modSp new mod setBg delDesignElem">
        <pc:chgData name="Satya Bhavani Gedela" userId="0373742a-f013-482d-baef-32c110c2c0f6" providerId="ADAL" clId="{261B5EBA-0A26-46D5-B0E4-AA5F7E636CDC}" dt="2022-08-03T13:06:29.620" v="792" actId="20577"/>
        <pc:sldMkLst>
          <pc:docMk/>
          <pc:sldMk cId="452956922" sldId="257"/>
        </pc:sldMkLst>
        <pc:spChg chg="mod">
          <ac:chgData name="Satya Bhavani Gedela" userId="0373742a-f013-482d-baef-32c110c2c0f6" providerId="ADAL" clId="{261B5EBA-0A26-46D5-B0E4-AA5F7E636CDC}" dt="2022-08-03T13:06:29.620" v="792" actId="20577"/>
          <ac:spMkLst>
            <pc:docMk/>
            <pc:sldMk cId="452956922" sldId="257"/>
            <ac:spMk id="2" creationId="{1F8289F0-C1DD-9B3F-189A-FDAD31985F09}"/>
          </ac:spMkLst>
        </pc:spChg>
        <pc:spChg chg="del">
          <ac:chgData name="Satya Bhavani Gedela" userId="0373742a-f013-482d-baef-32c110c2c0f6" providerId="ADAL" clId="{261B5EBA-0A26-46D5-B0E4-AA5F7E636CDC}" dt="2022-08-03T11:11:39.024" v="122" actId="22"/>
          <ac:spMkLst>
            <pc:docMk/>
            <pc:sldMk cId="452956922" sldId="257"/>
            <ac:spMk id="3" creationId="{D0C62EB0-CDB7-A143-38A0-B9BD44DD184F}"/>
          </ac:spMkLst>
        </pc:spChg>
        <pc:spChg chg="add del mod ord">
          <ac:chgData name="Satya Bhavani Gedela" userId="0373742a-f013-482d-baef-32c110c2c0f6" providerId="ADAL" clId="{261B5EBA-0A26-46D5-B0E4-AA5F7E636CDC}" dt="2022-08-03T12:29:04.302" v="560" actId="3680"/>
          <ac:spMkLst>
            <pc:docMk/>
            <pc:sldMk cId="452956922" sldId="257"/>
            <ac:spMk id="9" creationId="{AA99D965-CDC7-8F80-D931-1CBA70D6044C}"/>
          </ac:spMkLst>
        </pc:spChg>
        <pc:spChg chg="add del mod">
          <ac:chgData name="Satya Bhavani Gedela" userId="0373742a-f013-482d-baef-32c110c2c0f6" providerId="ADAL" clId="{261B5EBA-0A26-46D5-B0E4-AA5F7E636CDC}" dt="2022-08-03T12:29:11.538" v="562" actId="22"/>
          <ac:spMkLst>
            <pc:docMk/>
            <pc:sldMk cId="452956922" sldId="257"/>
            <ac:spMk id="11" creationId="{7666F9D1-CE13-83D3-9871-9817807C4A14}"/>
          </ac:spMkLst>
        </pc:spChg>
        <pc:spChg chg="add del">
          <ac:chgData name="Satya Bhavani Gedela" userId="0373742a-f013-482d-baef-32c110c2c0f6" providerId="ADAL" clId="{261B5EBA-0A26-46D5-B0E4-AA5F7E636CDC}" dt="2022-08-03T11:31:15.541" v="163" actId="26606"/>
          <ac:spMkLst>
            <pc:docMk/>
            <pc:sldMk cId="452956922" sldId="257"/>
            <ac:spMk id="12" creationId="{8651CFA9-6065-4243-AC48-858E359780B1}"/>
          </ac:spMkLst>
        </pc:spChg>
        <pc:spChg chg="add del">
          <ac:chgData name="Satya Bhavani Gedela" userId="0373742a-f013-482d-baef-32c110c2c0f6" providerId="ADAL" clId="{261B5EBA-0A26-46D5-B0E4-AA5F7E636CDC}" dt="2022-08-03T11:31:15.541" v="163" actId="26606"/>
          <ac:spMkLst>
            <pc:docMk/>
            <pc:sldMk cId="452956922" sldId="257"/>
            <ac:spMk id="14" creationId="{FBC8BBE5-981E-4B0B-9654-32B5668BFF31}"/>
          </ac:spMkLst>
        </pc:spChg>
        <pc:spChg chg="add del">
          <ac:chgData name="Satya Bhavani Gedela" userId="0373742a-f013-482d-baef-32c110c2c0f6" providerId="ADAL" clId="{261B5EBA-0A26-46D5-B0E4-AA5F7E636CDC}" dt="2022-08-03T12:20:18.582" v="335"/>
          <ac:spMkLst>
            <pc:docMk/>
            <pc:sldMk cId="452956922" sldId="257"/>
            <ac:spMk id="23" creationId="{8651CFA9-6065-4243-AC48-858E359780B1}"/>
          </ac:spMkLst>
        </pc:spChg>
        <pc:spChg chg="add del">
          <ac:chgData name="Satya Bhavani Gedela" userId="0373742a-f013-482d-baef-32c110c2c0f6" providerId="ADAL" clId="{261B5EBA-0A26-46D5-B0E4-AA5F7E636CDC}" dt="2022-08-03T12:20:18.582" v="335"/>
          <ac:spMkLst>
            <pc:docMk/>
            <pc:sldMk cId="452956922" sldId="257"/>
            <ac:spMk id="25" creationId="{FBC8BBE5-981E-4B0B-9654-32B5668BFF31}"/>
          </ac:spMkLst>
        </pc:spChg>
        <pc:grpChg chg="add del">
          <ac:chgData name="Satya Bhavani Gedela" userId="0373742a-f013-482d-baef-32c110c2c0f6" providerId="ADAL" clId="{261B5EBA-0A26-46D5-B0E4-AA5F7E636CDC}" dt="2022-08-03T11:31:15.541" v="163" actId="26606"/>
          <ac:grpSpMkLst>
            <pc:docMk/>
            <pc:sldMk cId="452956922" sldId="257"/>
            <ac:grpSpMk id="16" creationId="{8ED5E97A-D21B-4AA4-83CF-DA3A380E301A}"/>
          </ac:grpSpMkLst>
        </pc:grpChg>
        <pc:grpChg chg="add del">
          <ac:chgData name="Satya Bhavani Gedela" userId="0373742a-f013-482d-baef-32c110c2c0f6" providerId="ADAL" clId="{261B5EBA-0A26-46D5-B0E4-AA5F7E636CDC}" dt="2022-08-03T12:20:18.582" v="335"/>
          <ac:grpSpMkLst>
            <pc:docMk/>
            <pc:sldMk cId="452956922" sldId="257"/>
            <ac:grpSpMk id="27" creationId="{8D6FD602-3113-4FC4-982F-15099614D2A6}"/>
          </ac:grpSpMkLst>
        </pc:grpChg>
        <pc:graphicFrameChg chg="add del mod ord modGraphic">
          <ac:chgData name="Satya Bhavani Gedela" userId="0373742a-f013-482d-baef-32c110c2c0f6" providerId="ADAL" clId="{261B5EBA-0A26-46D5-B0E4-AA5F7E636CDC}" dt="2022-08-03T12:29:07.871" v="561" actId="478"/>
          <ac:graphicFrameMkLst>
            <pc:docMk/>
            <pc:sldMk cId="452956922" sldId="257"/>
            <ac:graphicFrameMk id="8" creationId="{9611019C-1E26-636E-9FD4-F136C12E1E39}"/>
          </ac:graphicFrameMkLst>
        </pc:graphicFrameChg>
        <pc:picChg chg="add mod ord modCrop">
          <ac:chgData name="Satya Bhavani Gedela" userId="0373742a-f013-482d-baef-32c110c2c0f6" providerId="ADAL" clId="{261B5EBA-0A26-46D5-B0E4-AA5F7E636CDC}" dt="2022-08-03T12:35:34.782" v="619" actId="1076"/>
          <ac:picMkLst>
            <pc:docMk/>
            <pc:sldMk cId="452956922" sldId="257"/>
            <ac:picMk id="5" creationId="{6D825184-863C-F719-C3C1-989D02B97970}"/>
          </ac:picMkLst>
        </pc:picChg>
        <pc:picChg chg="add del mod modCrop">
          <ac:chgData name="Satya Bhavani Gedela" userId="0373742a-f013-482d-baef-32c110c2c0f6" providerId="ADAL" clId="{261B5EBA-0A26-46D5-B0E4-AA5F7E636CDC}" dt="2022-08-03T11:29:41.179" v="154" actId="21"/>
          <ac:picMkLst>
            <pc:docMk/>
            <pc:sldMk cId="452956922" sldId="257"/>
            <ac:picMk id="7" creationId="{46E3EB2F-5658-7139-11CE-06B888F1F919}"/>
          </ac:picMkLst>
        </pc:picChg>
        <pc:picChg chg="add mod ord modCrop">
          <ac:chgData name="Satya Bhavani Gedela" userId="0373742a-f013-482d-baef-32c110c2c0f6" providerId="ADAL" clId="{261B5EBA-0A26-46D5-B0E4-AA5F7E636CDC}" dt="2022-08-03T12:35:32.289" v="618" actId="14100"/>
          <ac:picMkLst>
            <pc:docMk/>
            <pc:sldMk cId="452956922" sldId="257"/>
            <ac:picMk id="15" creationId="{A3D79704-5F53-AA8C-1C0C-96D8B7C68E57}"/>
          </ac:picMkLst>
        </pc:picChg>
        <pc:picChg chg="add mod modCrop">
          <ac:chgData name="Satya Bhavani Gedela" userId="0373742a-f013-482d-baef-32c110c2c0f6" providerId="ADAL" clId="{261B5EBA-0A26-46D5-B0E4-AA5F7E636CDC}" dt="2022-08-03T12:36:00.225" v="626" actId="1076"/>
          <ac:picMkLst>
            <pc:docMk/>
            <pc:sldMk cId="452956922" sldId="257"/>
            <ac:picMk id="20" creationId="{0E3DDCE2-B7C4-64EB-0523-B9340BBBFD59}"/>
          </ac:picMkLst>
        </pc:picChg>
        <pc:picChg chg="add mod modCrop">
          <ac:chgData name="Satya Bhavani Gedela" userId="0373742a-f013-482d-baef-32c110c2c0f6" providerId="ADAL" clId="{261B5EBA-0A26-46D5-B0E4-AA5F7E636CDC}" dt="2022-08-03T12:35:39.072" v="620" actId="14100"/>
          <ac:picMkLst>
            <pc:docMk/>
            <pc:sldMk cId="452956922" sldId="257"/>
            <ac:picMk id="22" creationId="{F5BF2C31-5A05-267D-7CB0-ECBCF5637F1D}"/>
          </ac:picMkLst>
        </pc:picChg>
        <pc:picChg chg="add mod modCrop">
          <ac:chgData name="Satya Bhavani Gedela" userId="0373742a-f013-482d-baef-32c110c2c0f6" providerId="ADAL" clId="{261B5EBA-0A26-46D5-B0E4-AA5F7E636CDC}" dt="2022-08-03T12:35:45.984" v="622" actId="1076"/>
          <ac:picMkLst>
            <pc:docMk/>
            <pc:sldMk cId="452956922" sldId="257"/>
            <ac:picMk id="26" creationId="{A3237C71-C611-35E6-78F2-712F90602509}"/>
          </ac:picMkLst>
        </pc:picChg>
        <pc:picChg chg="add mod modCrop">
          <ac:chgData name="Satya Bhavani Gedela" userId="0373742a-f013-482d-baef-32c110c2c0f6" providerId="ADAL" clId="{261B5EBA-0A26-46D5-B0E4-AA5F7E636CDC}" dt="2022-08-03T12:36:02.159" v="627" actId="1076"/>
          <ac:picMkLst>
            <pc:docMk/>
            <pc:sldMk cId="452956922" sldId="257"/>
            <ac:picMk id="31" creationId="{DEAFB0D6-C557-F235-6D24-FEB77343CB73}"/>
          </ac:picMkLst>
        </pc:picChg>
      </pc:sldChg>
      <pc:sldChg chg="addSp delSp modSp new mod">
        <pc:chgData name="Satya Bhavani Gedela" userId="0373742a-f013-482d-baef-32c110c2c0f6" providerId="ADAL" clId="{261B5EBA-0A26-46D5-B0E4-AA5F7E636CDC}" dt="2022-08-03T13:52:51.722" v="1298"/>
        <pc:sldMkLst>
          <pc:docMk/>
          <pc:sldMk cId="1883883203" sldId="258"/>
        </pc:sldMkLst>
        <pc:spChg chg="mod">
          <ac:chgData name="Satya Bhavani Gedela" userId="0373742a-f013-482d-baef-32c110c2c0f6" providerId="ADAL" clId="{261B5EBA-0A26-46D5-B0E4-AA5F7E636CDC}" dt="2022-08-03T13:52:51.722" v="1298"/>
          <ac:spMkLst>
            <pc:docMk/>
            <pc:sldMk cId="1883883203" sldId="258"/>
            <ac:spMk id="2" creationId="{97AC1BED-236B-4AB5-CAF0-2185A648E239}"/>
          </ac:spMkLst>
        </pc:spChg>
        <pc:spChg chg="add del mod">
          <ac:chgData name="Satya Bhavani Gedela" userId="0373742a-f013-482d-baef-32c110c2c0f6" providerId="ADAL" clId="{261B5EBA-0A26-46D5-B0E4-AA5F7E636CDC}" dt="2022-08-03T13:37:38.412" v="980" actId="26606"/>
          <ac:spMkLst>
            <pc:docMk/>
            <pc:sldMk cId="1883883203" sldId="258"/>
            <ac:spMk id="3" creationId="{8F0E8DB2-537D-1E74-CF8E-529C036E237E}"/>
          </ac:spMkLst>
        </pc:spChg>
        <pc:spChg chg="add mod">
          <ac:chgData name="Satya Bhavani Gedela" userId="0373742a-f013-482d-baef-32c110c2c0f6" providerId="ADAL" clId="{261B5EBA-0A26-46D5-B0E4-AA5F7E636CDC}" dt="2022-08-03T12:23:42.184" v="474" actId="14100"/>
          <ac:spMkLst>
            <pc:docMk/>
            <pc:sldMk cId="1883883203" sldId="258"/>
            <ac:spMk id="5" creationId="{7826D01F-BB9E-18C5-CD57-D90350657AFF}"/>
          </ac:spMkLst>
        </pc:spChg>
        <pc:graphicFrameChg chg="add del">
          <ac:chgData name="Satya Bhavani Gedela" userId="0373742a-f013-482d-baef-32c110c2c0f6" providerId="ADAL" clId="{261B5EBA-0A26-46D5-B0E4-AA5F7E636CDC}" dt="2022-08-03T12:34:42.692" v="610" actId="26606"/>
          <ac:graphicFrameMkLst>
            <pc:docMk/>
            <pc:sldMk cId="1883883203" sldId="258"/>
            <ac:graphicFrameMk id="7" creationId="{E35DD977-F545-AD6E-A5CF-1BB714D28B68}"/>
          </ac:graphicFrameMkLst>
        </pc:graphicFrameChg>
        <pc:graphicFrameChg chg="add">
          <ac:chgData name="Satya Bhavani Gedela" userId="0373742a-f013-482d-baef-32c110c2c0f6" providerId="ADAL" clId="{261B5EBA-0A26-46D5-B0E4-AA5F7E636CDC}" dt="2022-08-03T13:37:38.412" v="980" actId="26606"/>
          <ac:graphicFrameMkLst>
            <pc:docMk/>
            <pc:sldMk cId="1883883203" sldId="258"/>
            <ac:graphicFrameMk id="8" creationId="{F5601455-5D7C-7E60-9568-A6A6171D303D}"/>
          </ac:graphicFrameMkLst>
        </pc:graphicFrameChg>
      </pc:sldChg>
      <pc:sldChg chg="addSp delSp modSp new mod">
        <pc:chgData name="Satya Bhavani Gedela" userId="0373742a-f013-482d-baef-32c110c2c0f6" providerId="ADAL" clId="{261B5EBA-0A26-46D5-B0E4-AA5F7E636CDC}" dt="2022-08-03T13:52:51.722" v="1298"/>
        <pc:sldMkLst>
          <pc:docMk/>
          <pc:sldMk cId="609376261" sldId="259"/>
        </pc:sldMkLst>
        <pc:spChg chg="mod">
          <ac:chgData name="Satya Bhavani Gedela" userId="0373742a-f013-482d-baef-32c110c2c0f6" providerId="ADAL" clId="{261B5EBA-0A26-46D5-B0E4-AA5F7E636CDC}" dt="2022-08-03T13:52:51.722" v="1298"/>
          <ac:spMkLst>
            <pc:docMk/>
            <pc:sldMk cId="609376261" sldId="259"/>
            <ac:spMk id="2" creationId="{40DDA652-3A36-0344-A467-E632ED2D5E38}"/>
          </ac:spMkLst>
        </pc:spChg>
        <pc:spChg chg="add del mod">
          <ac:chgData name="Satya Bhavani Gedela" userId="0373742a-f013-482d-baef-32c110c2c0f6" providerId="ADAL" clId="{261B5EBA-0A26-46D5-B0E4-AA5F7E636CDC}" dt="2022-08-03T13:51:42.193" v="1287" actId="26606"/>
          <ac:spMkLst>
            <pc:docMk/>
            <pc:sldMk cId="609376261" sldId="259"/>
            <ac:spMk id="3" creationId="{28961F84-5112-5EBA-0FDB-708E9ECC38E5}"/>
          </ac:spMkLst>
        </pc:spChg>
        <pc:spChg chg="add mod">
          <ac:chgData name="Satya Bhavani Gedela" userId="0373742a-f013-482d-baef-32c110c2c0f6" providerId="ADAL" clId="{261B5EBA-0A26-46D5-B0E4-AA5F7E636CDC}" dt="2022-08-03T13:51:50.249" v="1289" actId="14100"/>
          <ac:spMkLst>
            <pc:docMk/>
            <pc:sldMk cId="609376261" sldId="259"/>
            <ac:spMk id="5" creationId="{D40CD919-A333-2F7E-9291-2B59AE5C7BE1}"/>
          </ac:spMkLst>
        </pc:spChg>
        <pc:graphicFrameChg chg="add del">
          <ac:chgData name="Satya Bhavani Gedela" userId="0373742a-f013-482d-baef-32c110c2c0f6" providerId="ADAL" clId="{261B5EBA-0A26-46D5-B0E4-AA5F7E636CDC}" dt="2022-08-03T13:24:19.844" v="867" actId="26606"/>
          <ac:graphicFrameMkLst>
            <pc:docMk/>
            <pc:sldMk cId="609376261" sldId="259"/>
            <ac:graphicFrameMk id="7" creationId="{BC0BD2B9-9E1B-DFBC-2C1A-84162676E55F}"/>
          </ac:graphicFrameMkLst>
        </pc:graphicFrameChg>
        <pc:graphicFrameChg chg="add">
          <ac:chgData name="Satya Bhavani Gedela" userId="0373742a-f013-482d-baef-32c110c2c0f6" providerId="ADAL" clId="{261B5EBA-0A26-46D5-B0E4-AA5F7E636CDC}" dt="2022-08-03T13:51:42.193" v="1287" actId="26606"/>
          <ac:graphicFrameMkLst>
            <pc:docMk/>
            <pc:sldMk cId="609376261" sldId="259"/>
            <ac:graphicFrameMk id="8" creationId="{A4E02A9E-EDB6-8317-D618-45595DCE2F74}"/>
          </ac:graphicFrameMkLst>
        </pc:graphicFrameChg>
        <pc:graphicFrameChg chg="add del">
          <ac:chgData name="Satya Bhavani Gedela" userId="0373742a-f013-482d-baef-32c110c2c0f6" providerId="ADAL" clId="{261B5EBA-0A26-46D5-B0E4-AA5F7E636CDC}" dt="2022-08-03T13:24:22.302" v="869" actId="26606"/>
          <ac:graphicFrameMkLst>
            <pc:docMk/>
            <pc:sldMk cId="609376261" sldId="259"/>
            <ac:graphicFrameMk id="9" creationId="{FDE09B66-2F13-01BD-2BE1-413F11088B96}"/>
          </ac:graphicFrameMkLst>
        </pc:graphicFrameChg>
      </pc:sldChg>
      <pc:sldChg chg="addSp modSp new mod">
        <pc:chgData name="Satya Bhavani Gedela" userId="0373742a-f013-482d-baef-32c110c2c0f6" providerId="ADAL" clId="{261B5EBA-0A26-46D5-B0E4-AA5F7E636CDC}" dt="2022-08-03T13:52:51.722" v="1298"/>
        <pc:sldMkLst>
          <pc:docMk/>
          <pc:sldMk cId="183416926" sldId="260"/>
        </pc:sldMkLst>
        <pc:spChg chg="mod">
          <ac:chgData name="Satya Bhavani Gedela" userId="0373742a-f013-482d-baef-32c110c2c0f6" providerId="ADAL" clId="{261B5EBA-0A26-46D5-B0E4-AA5F7E636CDC}" dt="2022-08-03T13:52:51.722" v="1298"/>
          <ac:spMkLst>
            <pc:docMk/>
            <pc:sldMk cId="183416926" sldId="260"/>
            <ac:spMk id="2" creationId="{603FDADC-F42D-EBB7-AD4E-EA226B2A0D70}"/>
          </ac:spMkLst>
        </pc:spChg>
        <pc:spChg chg="mod">
          <ac:chgData name="Satya Bhavani Gedela" userId="0373742a-f013-482d-baef-32c110c2c0f6" providerId="ADAL" clId="{261B5EBA-0A26-46D5-B0E4-AA5F7E636CDC}" dt="2022-08-03T13:39:51.615" v="994" actId="27636"/>
          <ac:spMkLst>
            <pc:docMk/>
            <pc:sldMk cId="183416926" sldId="260"/>
            <ac:spMk id="3" creationId="{A02BB07B-AAFD-8D6A-5AEA-78096E6C9B94}"/>
          </ac:spMkLst>
        </pc:spChg>
        <pc:spChg chg="add mod">
          <ac:chgData name="Satya Bhavani Gedela" userId="0373742a-f013-482d-baef-32c110c2c0f6" providerId="ADAL" clId="{261B5EBA-0A26-46D5-B0E4-AA5F7E636CDC}" dt="2022-08-03T13:40:52.186" v="998" actId="14100"/>
          <ac:spMkLst>
            <pc:docMk/>
            <pc:sldMk cId="183416926" sldId="260"/>
            <ac:spMk id="5" creationId="{17C21CEA-6D69-B96B-59DD-C5A560C85668}"/>
          </ac:spMkLst>
        </pc:spChg>
      </pc:sldChg>
      <pc:sldChg chg="addSp delSp modSp new mod setBg delDesignElem">
        <pc:chgData name="Satya Bhavani Gedela" userId="0373742a-f013-482d-baef-32c110c2c0f6" providerId="ADAL" clId="{261B5EBA-0A26-46D5-B0E4-AA5F7E636CDC}" dt="2022-08-03T13:43:15.274" v="1024"/>
        <pc:sldMkLst>
          <pc:docMk/>
          <pc:sldMk cId="4062137688" sldId="261"/>
        </pc:sldMkLst>
        <pc:spChg chg="mod">
          <ac:chgData name="Satya Bhavani Gedela" userId="0373742a-f013-482d-baef-32c110c2c0f6" providerId="ADAL" clId="{261B5EBA-0A26-46D5-B0E4-AA5F7E636CDC}" dt="2022-08-03T13:42:34.592" v="1012" actId="14100"/>
          <ac:spMkLst>
            <pc:docMk/>
            <pc:sldMk cId="4062137688" sldId="261"/>
            <ac:spMk id="2" creationId="{85387839-044C-9188-41DB-B097AC50DC56}"/>
          </ac:spMkLst>
        </pc:spChg>
        <pc:spChg chg="mod">
          <ac:chgData name="Satya Bhavani Gedela" userId="0373742a-f013-482d-baef-32c110c2c0f6" providerId="ADAL" clId="{261B5EBA-0A26-46D5-B0E4-AA5F7E636CDC}" dt="2022-08-03T13:42:49.013" v="1014"/>
          <ac:spMkLst>
            <pc:docMk/>
            <pc:sldMk cId="4062137688" sldId="261"/>
            <ac:spMk id="3" creationId="{26842E83-5271-022B-626B-5B7FF47F2A3E}"/>
          </ac:spMkLst>
        </pc:spChg>
        <pc:spChg chg="add del">
          <ac:chgData name="Satya Bhavani Gedela" userId="0373742a-f013-482d-baef-32c110c2c0f6" providerId="ADAL" clId="{261B5EBA-0A26-46D5-B0E4-AA5F7E636CDC}" dt="2022-08-03T13:26:16.206" v="872" actId="26606"/>
          <ac:spMkLst>
            <pc:docMk/>
            <pc:sldMk cId="4062137688" sldId="261"/>
            <ac:spMk id="7" creationId="{A4FB2F27-3F7D-440E-A905-86607A926A29}"/>
          </ac:spMkLst>
        </pc:spChg>
        <pc:spChg chg="add del">
          <ac:chgData name="Satya Bhavani Gedela" userId="0373742a-f013-482d-baef-32c110c2c0f6" providerId="ADAL" clId="{261B5EBA-0A26-46D5-B0E4-AA5F7E636CDC}" dt="2022-08-03T13:26:16.206" v="872" actId="26606"/>
          <ac:spMkLst>
            <pc:docMk/>
            <pc:sldMk cId="4062137688" sldId="261"/>
            <ac:spMk id="8" creationId="{AF678C14-A033-4139-BCA9-8382B039648B}"/>
          </ac:spMkLst>
        </pc:spChg>
        <pc:spChg chg="add del">
          <ac:chgData name="Satya Bhavani Gedela" userId="0373742a-f013-482d-baef-32c110c2c0f6" providerId="ADAL" clId="{261B5EBA-0A26-46D5-B0E4-AA5F7E636CDC}" dt="2022-08-03T13:23:25.214" v="864"/>
          <ac:spMkLst>
            <pc:docMk/>
            <pc:sldMk cId="4062137688" sldId="261"/>
            <ac:spMk id="10" creationId="{A4FB2F27-3F7D-440E-A905-86607A926A29}"/>
          </ac:spMkLst>
        </pc:spChg>
        <pc:spChg chg="add del">
          <ac:chgData name="Satya Bhavani Gedela" userId="0373742a-f013-482d-baef-32c110c2c0f6" providerId="ADAL" clId="{261B5EBA-0A26-46D5-B0E4-AA5F7E636CDC}" dt="2022-08-03T13:36:53.002" v="969"/>
          <ac:spMkLst>
            <pc:docMk/>
            <pc:sldMk cId="4062137688" sldId="261"/>
            <ac:spMk id="11" creationId="{8651CFA9-6065-4243-AC48-858E359780B1}"/>
          </ac:spMkLst>
        </pc:spChg>
        <pc:spChg chg="add del">
          <ac:chgData name="Satya Bhavani Gedela" userId="0373742a-f013-482d-baef-32c110c2c0f6" providerId="ADAL" clId="{261B5EBA-0A26-46D5-B0E4-AA5F7E636CDC}" dt="2022-08-03T13:23:25.214" v="864"/>
          <ac:spMkLst>
            <pc:docMk/>
            <pc:sldMk cId="4062137688" sldId="261"/>
            <ac:spMk id="12" creationId="{AF678C14-A033-4139-BCA9-8382B039648B}"/>
          </ac:spMkLst>
        </pc:spChg>
        <pc:spChg chg="add del">
          <ac:chgData name="Satya Bhavani Gedela" userId="0373742a-f013-482d-baef-32c110c2c0f6" providerId="ADAL" clId="{261B5EBA-0A26-46D5-B0E4-AA5F7E636CDC}" dt="2022-08-03T13:36:53.002" v="969"/>
          <ac:spMkLst>
            <pc:docMk/>
            <pc:sldMk cId="4062137688" sldId="261"/>
            <ac:spMk id="13" creationId="{FBC8BBE5-981E-4B0B-9654-32B5668BFF31}"/>
          </ac:spMkLst>
        </pc:spChg>
        <pc:spChg chg="add del">
          <ac:chgData name="Satya Bhavani Gedela" userId="0373742a-f013-482d-baef-32c110c2c0f6" providerId="ADAL" clId="{261B5EBA-0A26-46D5-B0E4-AA5F7E636CDC}" dt="2022-08-03T13:43:15.274" v="1024"/>
          <ac:spMkLst>
            <pc:docMk/>
            <pc:sldMk cId="4062137688" sldId="261"/>
            <ac:spMk id="15" creationId="{E928B170-B7BC-4BDA-AF69-28A89C4F89D9}"/>
          </ac:spMkLst>
        </pc:spChg>
        <pc:spChg chg="add del">
          <ac:chgData name="Satya Bhavani Gedela" userId="0373742a-f013-482d-baef-32c110c2c0f6" providerId="ADAL" clId="{261B5EBA-0A26-46D5-B0E4-AA5F7E636CDC}" dt="2022-08-03T13:26:24.682" v="874" actId="26606"/>
          <ac:spMkLst>
            <pc:docMk/>
            <pc:sldMk cId="4062137688" sldId="261"/>
            <ac:spMk id="18" creationId="{8E419129-7A46-47E1-9E1D-8CCD27DFBAC3}"/>
          </ac:spMkLst>
        </pc:spChg>
        <pc:spChg chg="add del">
          <ac:chgData name="Satya Bhavani Gedela" userId="0373742a-f013-482d-baef-32c110c2c0f6" providerId="ADAL" clId="{261B5EBA-0A26-46D5-B0E4-AA5F7E636CDC}" dt="2022-08-03T13:26:24.682" v="874" actId="26606"/>
          <ac:spMkLst>
            <pc:docMk/>
            <pc:sldMk cId="4062137688" sldId="261"/>
            <ac:spMk id="19" creationId="{8651CFA9-6065-4243-AC48-858E359780B1}"/>
          </ac:spMkLst>
        </pc:spChg>
        <pc:spChg chg="add del">
          <ac:chgData name="Satya Bhavani Gedela" userId="0373742a-f013-482d-baef-32c110c2c0f6" providerId="ADAL" clId="{261B5EBA-0A26-46D5-B0E4-AA5F7E636CDC}" dt="2022-08-03T13:26:24.682" v="874" actId="26606"/>
          <ac:spMkLst>
            <pc:docMk/>
            <pc:sldMk cId="4062137688" sldId="261"/>
            <ac:spMk id="20" creationId="{6FCBD23D-6DA9-462E-88B3-7270CABAEE2B}"/>
          </ac:spMkLst>
        </pc:spChg>
        <pc:spChg chg="add del">
          <ac:chgData name="Satya Bhavani Gedela" userId="0373742a-f013-482d-baef-32c110c2c0f6" providerId="ADAL" clId="{261B5EBA-0A26-46D5-B0E4-AA5F7E636CDC}" dt="2022-08-03T13:26:24.682" v="874" actId="26606"/>
          <ac:spMkLst>
            <pc:docMk/>
            <pc:sldMk cId="4062137688" sldId="261"/>
            <ac:spMk id="21" creationId="{592DB257-3E16-4A3C-9E28-4682828127AD}"/>
          </ac:spMkLst>
        </pc:spChg>
        <pc:spChg chg="add del">
          <ac:chgData name="Satya Bhavani Gedela" userId="0373742a-f013-482d-baef-32c110c2c0f6" providerId="ADAL" clId="{261B5EBA-0A26-46D5-B0E4-AA5F7E636CDC}" dt="2022-08-03T13:36:53.002" v="969"/>
          <ac:spMkLst>
            <pc:docMk/>
            <pc:sldMk cId="4062137688" sldId="261"/>
            <ac:spMk id="23" creationId="{0DADC141-2CF4-4D22-BFEF-05FB358E4DFD}"/>
          </ac:spMkLst>
        </pc:spChg>
        <pc:spChg chg="add del">
          <ac:chgData name="Satya Bhavani Gedela" userId="0373742a-f013-482d-baef-32c110c2c0f6" providerId="ADAL" clId="{261B5EBA-0A26-46D5-B0E4-AA5F7E636CDC}" dt="2022-08-03T13:28:41.638" v="903"/>
          <ac:spMkLst>
            <pc:docMk/>
            <pc:sldMk cId="4062137688" sldId="261"/>
            <ac:spMk id="24" creationId="{8651CFA9-6065-4243-AC48-858E359780B1}"/>
          </ac:spMkLst>
        </pc:spChg>
        <pc:spChg chg="add del">
          <ac:chgData name="Satya Bhavani Gedela" userId="0373742a-f013-482d-baef-32c110c2c0f6" providerId="ADAL" clId="{261B5EBA-0A26-46D5-B0E4-AA5F7E636CDC}" dt="2022-08-03T13:28:41.638" v="903"/>
          <ac:spMkLst>
            <pc:docMk/>
            <pc:sldMk cId="4062137688" sldId="261"/>
            <ac:spMk id="25" creationId="{FBC8BBE5-981E-4B0B-9654-32B5668BFF31}"/>
          </ac:spMkLst>
        </pc:spChg>
        <pc:spChg chg="add del">
          <ac:chgData name="Satya Bhavani Gedela" userId="0373742a-f013-482d-baef-32c110c2c0f6" providerId="ADAL" clId="{261B5EBA-0A26-46D5-B0E4-AA5F7E636CDC}" dt="2022-08-03T13:28:41.638" v="903"/>
          <ac:spMkLst>
            <pc:docMk/>
            <pc:sldMk cId="4062137688" sldId="261"/>
            <ac:spMk id="27" creationId="{0DADC141-2CF4-4D22-BFEF-05FB358E4DFD}"/>
          </ac:spMkLst>
        </pc:spChg>
        <pc:spChg chg="add del">
          <ac:chgData name="Satya Bhavani Gedela" userId="0373742a-f013-482d-baef-32c110c2c0f6" providerId="ADAL" clId="{261B5EBA-0A26-46D5-B0E4-AA5F7E636CDC}" dt="2022-08-03T13:28:41.638" v="903"/>
          <ac:spMkLst>
            <pc:docMk/>
            <pc:sldMk cId="4062137688" sldId="261"/>
            <ac:spMk id="28" creationId="{F43A66C0-8F79-4D55-8A61-9E980D5FEE26}"/>
          </ac:spMkLst>
        </pc:spChg>
        <pc:spChg chg="add del">
          <ac:chgData name="Satya Bhavani Gedela" userId="0373742a-f013-482d-baef-32c110c2c0f6" providerId="ADAL" clId="{261B5EBA-0A26-46D5-B0E4-AA5F7E636CDC}" dt="2022-08-03T13:36:53.002" v="969"/>
          <ac:spMkLst>
            <pc:docMk/>
            <pc:sldMk cId="4062137688" sldId="261"/>
            <ac:spMk id="29" creationId="{F43A66C0-8F79-4D55-8A61-9E980D5FEE26}"/>
          </ac:spMkLst>
        </pc:spChg>
        <pc:grpChg chg="add del">
          <ac:chgData name="Satya Bhavani Gedela" userId="0373742a-f013-482d-baef-32c110c2c0f6" providerId="ADAL" clId="{261B5EBA-0A26-46D5-B0E4-AA5F7E636CDC}" dt="2022-08-03T13:26:16.206" v="872" actId="26606"/>
          <ac:grpSpMkLst>
            <pc:docMk/>
            <pc:sldMk cId="4062137688" sldId="261"/>
            <ac:grpSpMk id="9" creationId="{14763DA8-CE3A-4B30-B2F5-0D128777F742}"/>
          </ac:grpSpMkLst>
        </pc:grpChg>
        <pc:grpChg chg="add del">
          <ac:chgData name="Satya Bhavani Gedela" userId="0373742a-f013-482d-baef-32c110c2c0f6" providerId="ADAL" clId="{261B5EBA-0A26-46D5-B0E4-AA5F7E636CDC}" dt="2022-08-03T13:23:25.214" v="864"/>
          <ac:grpSpMkLst>
            <pc:docMk/>
            <pc:sldMk cId="4062137688" sldId="261"/>
            <ac:grpSpMk id="14" creationId="{3489A2D2-B3AA-488C-B20E-15DBB97548C6}"/>
          </ac:grpSpMkLst>
        </pc:grpChg>
        <pc:grpChg chg="add del">
          <ac:chgData name="Satya Bhavani Gedela" userId="0373742a-f013-482d-baef-32c110c2c0f6" providerId="ADAL" clId="{261B5EBA-0A26-46D5-B0E4-AA5F7E636CDC}" dt="2022-08-03T13:36:53.002" v="969"/>
          <ac:grpSpMkLst>
            <pc:docMk/>
            <pc:sldMk cId="4062137688" sldId="261"/>
            <ac:grpSpMk id="17" creationId="{545001F7-3F8F-4035-8348-1B9798C77D29}"/>
          </ac:grpSpMkLst>
        </pc:grpChg>
        <pc:grpChg chg="add del">
          <ac:chgData name="Satya Bhavani Gedela" userId="0373742a-f013-482d-baef-32c110c2c0f6" providerId="ADAL" clId="{261B5EBA-0A26-46D5-B0E4-AA5F7E636CDC}" dt="2022-08-03T13:26:24.682" v="874" actId="26606"/>
          <ac:grpSpMkLst>
            <pc:docMk/>
            <pc:sldMk cId="4062137688" sldId="261"/>
            <ac:grpSpMk id="22" creationId="{A0DFF415-30D1-469E-BE4D-00CD112F43C2}"/>
          </ac:grpSpMkLst>
        </pc:grpChg>
        <pc:grpChg chg="add del">
          <ac:chgData name="Satya Bhavani Gedela" userId="0373742a-f013-482d-baef-32c110c2c0f6" providerId="ADAL" clId="{261B5EBA-0A26-46D5-B0E4-AA5F7E636CDC}" dt="2022-08-03T13:28:41.638" v="903"/>
          <ac:grpSpMkLst>
            <pc:docMk/>
            <pc:sldMk cId="4062137688" sldId="261"/>
            <ac:grpSpMk id="26" creationId="{545001F7-3F8F-4035-8348-1B9798C77D29}"/>
          </ac:grpSpMkLst>
        </pc:grpChg>
        <pc:picChg chg="add mod ord modCrop">
          <ac:chgData name="Satya Bhavani Gedela" userId="0373742a-f013-482d-baef-32c110c2c0f6" providerId="ADAL" clId="{261B5EBA-0A26-46D5-B0E4-AA5F7E636CDC}" dt="2022-08-03T13:43:08.427" v="1021" actId="14100"/>
          <ac:picMkLst>
            <pc:docMk/>
            <pc:sldMk cId="4062137688" sldId="261"/>
            <ac:picMk id="5" creationId="{1EFE015D-FF06-2E27-A0CC-0EDBAB9A85B6}"/>
          </ac:picMkLst>
        </pc:picChg>
        <pc:picChg chg="add del">
          <ac:chgData name="Satya Bhavani Gedela" userId="0373742a-f013-482d-baef-32c110c2c0f6" providerId="ADAL" clId="{261B5EBA-0A26-46D5-B0E4-AA5F7E636CDC}" dt="2022-08-03T13:43:15.274" v="1024"/>
          <ac:picMkLst>
            <pc:docMk/>
            <pc:sldMk cId="4062137688" sldId="261"/>
            <ac:picMk id="16" creationId="{2E1E8C82-833C-4573-807A-A01BED375701}"/>
          </ac:picMkLst>
        </pc:picChg>
      </pc:sldChg>
      <pc:sldChg chg="addSp delSp modSp new mod setBg delDesignElem">
        <pc:chgData name="Satya Bhavani Gedela" userId="0373742a-f013-482d-baef-32c110c2c0f6" providerId="ADAL" clId="{261B5EBA-0A26-46D5-B0E4-AA5F7E636CDC}" dt="2022-08-03T13:45:59.490" v="1134"/>
        <pc:sldMkLst>
          <pc:docMk/>
          <pc:sldMk cId="1334514734" sldId="262"/>
        </pc:sldMkLst>
        <pc:spChg chg="mod ord">
          <ac:chgData name="Satya Bhavani Gedela" userId="0373742a-f013-482d-baef-32c110c2c0f6" providerId="ADAL" clId="{261B5EBA-0A26-46D5-B0E4-AA5F7E636CDC}" dt="2022-08-03T13:43:30.951" v="1029" actId="14100"/>
          <ac:spMkLst>
            <pc:docMk/>
            <pc:sldMk cId="1334514734" sldId="262"/>
            <ac:spMk id="2" creationId="{5DC99842-CF5E-D696-AB61-2607F20DA1E8}"/>
          </ac:spMkLst>
        </pc:spChg>
        <pc:spChg chg="mod ord">
          <ac:chgData name="Satya Bhavani Gedela" userId="0373742a-f013-482d-baef-32c110c2c0f6" providerId="ADAL" clId="{261B5EBA-0A26-46D5-B0E4-AA5F7E636CDC}" dt="2022-08-03T13:43:38.662" v="1031" actId="14100"/>
          <ac:spMkLst>
            <pc:docMk/>
            <pc:sldMk cId="1334514734" sldId="262"/>
            <ac:spMk id="3" creationId="{8C13ADF3-5008-B98E-F535-D448757443D9}"/>
          </ac:spMkLst>
        </pc:spChg>
        <pc:spChg chg="add del">
          <ac:chgData name="Satya Bhavani Gedela" userId="0373742a-f013-482d-baef-32c110c2c0f6" providerId="ADAL" clId="{261B5EBA-0A26-46D5-B0E4-AA5F7E636CDC}" dt="2022-08-03T13:36:53.002" v="969"/>
          <ac:spMkLst>
            <pc:docMk/>
            <pc:sldMk cId="1334514734" sldId="262"/>
            <ac:spMk id="7" creationId="{8651CFA9-6065-4243-AC48-858E359780B1}"/>
          </ac:spMkLst>
        </pc:spChg>
        <pc:spChg chg="add del">
          <ac:chgData name="Satya Bhavani Gedela" userId="0373742a-f013-482d-baef-32c110c2c0f6" providerId="ADAL" clId="{261B5EBA-0A26-46D5-B0E4-AA5F7E636CDC}" dt="2022-08-03T13:36:53.002" v="969"/>
          <ac:spMkLst>
            <pc:docMk/>
            <pc:sldMk cId="1334514734" sldId="262"/>
            <ac:spMk id="8" creationId="{FBC8BBE5-981E-4B0B-9654-32B5668BFF31}"/>
          </ac:spMkLst>
        </pc:spChg>
        <pc:spChg chg="add del">
          <ac:chgData name="Satya Bhavani Gedela" userId="0373742a-f013-482d-baef-32c110c2c0f6" providerId="ADAL" clId="{261B5EBA-0A26-46D5-B0E4-AA5F7E636CDC}" dt="2022-08-03T13:28:30.442" v="901" actId="26606"/>
          <ac:spMkLst>
            <pc:docMk/>
            <pc:sldMk cId="1334514734" sldId="262"/>
            <ac:spMk id="10" creationId="{8651CFA9-6065-4243-AC48-858E359780B1}"/>
          </ac:spMkLst>
        </pc:spChg>
        <pc:spChg chg="add del">
          <ac:chgData name="Satya Bhavani Gedela" userId="0373742a-f013-482d-baef-32c110c2c0f6" providerId="ADAL" clId="{261B5EBA-0A26-46D5-B0E4-AA5F7E636CDC}" dt="2022-08-03T13:45:59.490" v="1134"/>
          <ac:spMkLst>
            <pc:docMk/>
            <pc:sldMk cId="1334514734" sldId="262"/>
            <ac:spMk id="11" creationId="{48FE65CB-EFD8-497D-A30A-093E20EACB05}"/>
          </ac:spMkLst>
        </pc:spChg>
        <pc:spChg chg="add del">
          <ac:chgData name="Satya Bhavani Gedela" userId="0373742a-f013-482d-baef-32c110c2c0f6" providerId="ADAL" clId="{261B5EBA-0A26-46D5-B0E4-AA5F7E636CDC}" dt="2022-08-03T13:28:30.442" v="901" actId="26606"/>
          <ac:spMkLst>
            <pc:docMk/>
            <pc:sldMk cId="1334514734" sldId="262"/>
            <ac:spMk id="12" creationId="{8B7CC9ED-57A2-429E-8FD9-D55F47275908}"/>
          </ac:spMkLst>
        </pc:spChg>
        <pc:spChg chg="add del">
          <ac:chgData name="Satya Bhavani Gedela" userId="0373742a-f013-482d-baef-32c110c2c0f6" providerId="ADAL" clId="{261B5EBA-0A26-46D5-B0E4-AA5F7E636CDC}" dt="2022-08-03T13:28:30.442" v="901" actId="26606"/>
          <ac:spMkLst>
            <pc:docMk/>
            <pc:sldMk cId="1334514734" sldId="262"/>
            <ac:spMk id="14" creationId="{A3EF0E40-AEB8-4DF7-A67A-7317B3BF94CA}"/>
          </ac:spMkLst>
        </pc:spChg>
        <pc:spChg chg="add del">
          <ac:chgData name="Satya Bhavani Gedela" userId="0373742a-f013-482d-baef-32c110c2c0f6" providerId="ADAL" clId="{261B5EBA-0A26-46D5-B0E4-AA5F7E636CDC}" dt="2022-08-03T13:36:53.002" v="969"/>
          <ac:spMkLst>
            <pc:docMk/>
            <pc:sldMk cId="1334514734" sldId="262"/>
            <ac:spMk id="18" creationId="{0DADC141-2CF4-4D22-BFEF-05FB358E4DFD}"/>
          </ac:spMkLst>
        </pc:spChg>
        <pc:spChg chg="add del">
          <ac:chgData name="Satya Bhavani Gedela" userId="0373742a-f013-482d-baef-32c110c2c0f6" providerId="ADAL" clId="{261B5EBA-0A26-46D5-B0E4-AA5F7E636CDC}" dt="2022-08-03T13:36:53.002" v="969"/>
          <ac:spMkLst>
            <pc:docMk/>
            <pc:sldMk cId="1334514734" sldId="262"/>
            <ac:spMk id="20" creationId="{F43A66C0-8F79-4D55-8A61-9E980D5FEE26}"/>
          </ac:spMkLst>
        </pc:spChg>
        <pc:spChg chg="add del">
          <ac:chgData name="Satya Bhavani Gedela" userId="0373742a-f013-482d-baef-32c110c2c0f6" providerId="ADAL" clId="{261B5EBA-0A26-46D5-B0E4-AA5F7E636CDC}" dt="2022-08-03T13:28:26.427" v="896" actId="26606"/>
          <ac:spMkLst>
            <pc:docMk/>
            <pc:sldMk cId="1334514734" sldId="262"/>
            <ac:spMk id="23" creationId="{A4FB2F27-3F7D-440E-A905-86607A926A29}"/>
          </ac:spMkLst>
        </pc:spChg>
        <pc:spChg chg="add del">
          <ac:chgData name="Satya Bhavani Gedela" userId="0373742a-f013-482d-baef-32c110c2c0f6" providerId="ADAL" clId="{261B5EBA-0A26-46D5-B0E4-AA5F7E636CDC}" dt="2022-08-03T13:28:26.427" v="896" actId="26606"/>
          <ac:spMkLst>
            <pc:docMk/>
            <pc:sldMk cId="1334514734" sldId="262"/>
            <ac:spMk id="25" creationId="{AF678C14-A033-4139-BCA9-8382B039648B}"/>
          </ac:spMkLst>
        </pc:spChg>
        <pc:spChg chg="add del">
          <ac:chgData name="Satya Bhavani Gedela" userId="0373742a-f013-482d-baef-32c110c2c0f6" providerId="ADAL" clId="{261B5EBA-0A26-46D5-B0E4-AA5F7E636CDC}" dt="2022-08-03T13:28:25.628" v="895" actId="26606"/>
          <ac:spMkLst>
            <pc:docMk/>
            <pc:sldMk cId="1334514734" sldId="262"/>
            <ac:spMk id="34" creationId="{8651CFA9-6065-4243-AC48-858E359780B1}"/>
          </ac:spMkLst>
        </pc:spChg>
        <pc:spChg chg="add del">
          <ac:chgData name="Satya Bhavani Gedela" userId="0373742a-f013-482d-baef-32c110c2c0f6" providerId="ADAL" clId="{261B5EBA-0A26-46D5-B0E4-AA5F7E636CDC}" dt="2022-08-03T13:28:25.628" v="895" actId="26606"/>
          <ac:spMkLst>
            <pc:docMk/>
            <pc:sldMk cId="1334514734" sldId="262"/>
            <ac:spMk id="36" creationId="{FBC8BBE5-981E-4B0B-9654-32B5668BFF31}"/>
          </ac:spMkLst>
        </pc:spChg>
        <pc:spChg chg="add del">
          <ac:chgData name="Satya Bhavani Gedela" userId="0373742a-f013-482d-baef-32c110c2c0f6" providerId="ADAL" clId="{261B5EBA-0A26-46D5-B0E4-AA5F7E636CDC}" dt="2022-08-03T13:28:25.628" v="895" actId="26606"/>
          <ac:spMkLst>
            <pc:docMk/>
            <pc:sldMk cId="1334514734" sldId="262"/>
            <ac:spMk id="42" creationId="{0DADC141-2CF4-4D22-BFEF-05FB358E4DFD}"/>
          </ac:spMkLst>
        </pc:spChg>
        <pc:spChg chg="add del">
          <ac:chgData name="Satya Bhavani Gedela" userId="0373742a-f013-482d-baef-32c110c2c0f6" providerId="ADAL" clId="{261B5EBA-0A26-46D5-B0E4-AA5F7E636CDC}" dt="2022-08-03T13:28:25.628" v="895" actId="26606"/>
          <ac:spMkLst>
            <pc:docMk/>
            <pc:sldMk cId="1334514734" sldId="262"/>
            <ac:spMk id="44" creationId="{F43A66C0-8F79-4D55-8A61-9E980D5FEE26}"/>
          </ac:spMkLst>
        </pc:spChg>
        <pc:grpChg chg="add del">
          <ac:chgData name="Satya Bhavani Gedela" userId="0373742a-f013-482d-baef-32c110c2c0f6" providerId="ADAL" clId="{261B5EBA-0A26-46D5-B0E4-AA5F7E636CDC}" dt="2022-08-03T13:36:53.002" v="969"/>
          <ac:grpSpMkLst>
            <pc:docMk/>
            <pc:sldMk cId="1334514734" sldId="262"/>
            <ac:grpSpMk id="9" creationId="{545001F7-3F8F-4035-8348-1B9798C77D29}"/>
          </ac:grpSpMkLst>
        </pc:grpChg>
        <pc:grpChg chg="add del">
          <ac:chgData name="Satya Bhavani Gedela" userId="0373742a-f013-482d-baef-32c110c2c0f6" providerId="ADAL" clId="{261B5EBA-0A26-46D5-B0E4-AA5F7E636CDC}" dt="2022-08-03T13:28:30.442" v="901" actId="26606"/>
          <ac:grpSpMkLst>
            <pc:docMk/>
            <pc:sldMk cId="1334514734" sldId="262"/>
            <ac:grpSpMk id="16" creationId="{739BAE37-B96C-4F71-BC0F-C5F3C7DFDE2A}"/>
          </ac:grpSpMkLst>
        </pc:grpChg>
        <pc:grpChg chg="add del">
          <ac:chgData name="Satya Bhavani Gedela" userId="0373742a-f013-482d-baef-32c110c2c0f6" providerId="ADAL" clId="{261B5EBA-0A26-46D5-B0E4-AA5F7E636CDC}" dt="2022-08-03T13:28:26.427" v="896" actId="26606"/>
          <ac:grpSpMkLst>
            <pc:docMk/>
            <pc:sldMk cId="1334514734" sldId="262"/>
            <ac:grpSpMk id="27" creationId="{118CCFCC-37BE-4D59-9025-3B554F8B5F96}"/>
          </ac:grpSpMkLst>
        </pc:grpChg>
        <pc:grpChg chg="add del">
          <ac:chgData name="Satya Bhavani Gedela" userId="0373742a-f013-482d-baef-32c110c2c0f6" providerId="ADAL" clId="{261B5EBA-0A26-46D5-B0E4-AA5F7E636CDC}" dt="2022-08-03T13:28:25.628" v="895" actId="26606"/>
          <ac:grpSpMkLst>
            <pc:docMk/>
            <pc:sldMk cId="1334514734" sldId="262"/>
            <ac:grpSpMk id="38" creationId="{545001F7-3F8F-4035-8348-1B9798C77D29}"/>
          </ac:grpSpMkLst>
        </pc:grpChg>
        <pc:picChg chg="add mod modCrop">
          <ac:chgData name="Satya Bhavani Gedela" userId="0373742a-f013-482d-baef-32c110c2c0f6" providerId="ADAL" clId="{261B5EBA-0A26-46D5-B0E4-AA5F7E636CDC}" dt="2022-08-03T13:43:44.306" v="1033" actId="14100"/>
          <ac:picMkLst>
            <pc:docMk/>
            <pc:sldMk cId="1334514734" sldId="262"/>
            <ac:picMk id="5" creationId="{40FF87B8-72F4-1097-D07E-E0FA3A1167EE}"/>
          </ac:picMkLst>
        </pc:picChg>
        <pc:picChg chg="add del">
          <ac:chgData name="Satya Bhavani Gedela" userId="0373742a-f013-482d-baef-32c110c2c0f6" providerId="ADAL" clId="{261B5EBA-0A26-46D5-B0E4-AA5F7E636CDC}" dt="2022-08-03T13:45:59.490" v="1134"/>
          <ac:picMkLst>
            <pc:docMk/>
            <pc:sldMk cId="1334514734" sldId="262"/>
            <ac:picMk id="13" creationId="{00E374F5-52B2-4260-8B1C-54237931F069}"/>
          </ac:picMkLst>
        </pc:picChg>
      </pc:sldChg>
      <pc:sldChg chg="addSp delSp modSp new mod setBg delDesignElem">
        <pc:chgData name="Satya Bhavani Gedela" userId="0373742a-f013-482d-baef-32c110c2c0f6" providerId="ADAL" clId="{261B5EBA-0A26-46D5-B0E4-AA5F7E636CDC}" dt="2022-08-03T13:51:26.188" v="1285"/>
        <pc:sldMkLst>
          <pc:docMk/>
          <pc:sldMk cId="869148698" sldId="263"/>
        </pc:sldMkLst>
        <pc:spChg chg="mod ord">
          <ac:chgData name="Satya Bhavani Gedela" userId="0373742a-f013-482d-baef-32c110c2c0f6" providerId="ADAL" clId="{261B5EBA-0A26-46D5-B0E4-AA5F7E636CDC}" dt="2022-08-03T13:46:15.183" v="1136" actId="26606"/>
          <ac:spMkLst>
            <pc:docMk/>
            <pc:sldMk cId="869148698" sldId="263"/>
            <ac:spMk id="2" creationId="{3252F410-BB66-894B-0FA5-3A278B7964D6}"/>
          </ac:spMkLst>
        </pc:spChg>
        <pc:spChg chg="mod ord">
          <ac:chgData name="Satya Bhavani Gedela" userId="0373742a-f013-482d-baef-32c110c2c0f6" providerId="ADAL" clId="{261B5EBA-0A26-46D5-B0E4-AA5F7E636CDC}" dt="2022-08-03T13:46:37.340" v="1140" actId="2711"/>
          <ac:spMkLst>
            <pc:docMk/>
            <pc:sldMk cId="869148698" sldId="263"/>
            <ac:spMk id="3" creationId="{FC027F7D-285B-CDEB-4341-FAF2A0CE92F9}"/>
          </ac:spMkLst>
        </pc:spChg>
        <pc:spChg chg="add del">
          <ac:chgData name="Satya Bhavani Gedela" userId="0373742a-f013-482d-baef-32c110c2c0f6" providerId="ADAL" clId="{261B5EBA-0A26-46D5-B0E4-AA5F7E636CDC}" dt="2022-08-03T13:36:53.002" v="969"/>
          <ac:spMkLst>
            <pc:docMk/>
            <pc:sldMk cId="869148698" sldId="263"/>
            <ac:spMk id="7" creationId="{8651CFA9-6065-4243-AC48-858E359780B1}"/>
          </ac:spMkLst>
        </pc:spChg>
        <pc:spChg chg="add del">
          <ac:chgData name="Satya Bhavani Gedela" userId="0373742a-f013-482d-baef-32c110c2c0f6" providerId="ADAL" clId="{261B5EBA-0A26-46D5-B0E4-AA5F7E636CDC}" dt="2022-08-03T13:36:53.002" v="969"/>
          <ac:spMkLst>
            <pc:docMk/>
            <pc:sldMk cId="869148698" sldId="263"/>
            <ac:spMk id="8" creationId="{8B7CC9ED-57A2-429E-8FD9-D55F47275908}"/>
          </ac:spMkLst>
        </pc:spChg>
        <pc:spChg chg="add del">
          <ac:chgData name="Satya Bhavani Gedela" userId="0373742a-f013-482d-baef-32c110c2c0f6" providerId="ADAL" clId="{261B5EBA-0A26-46D5-B0E4-AA5F7E636CDC}" dt="2022-08-03T13:36:53.002" v="969"/>
          <ac:spMkLst>
            <pc:docMk/>
            <pc:sldMk cId="869148698" sldId="263"/>
            <ac:spMk id="9" creationId="{A3EF0E40-AEB8-4DF7-A67A-7317B3BF94CA}"/>
          </ac:spMkLst>
        </pc:spChg>
        <pc:spChg chg="add del">
          <ac:chgData name="Satya Bhavani Gedela" userId="0373742a-f013-482d-baef-32c110c2c0f6" providerId="ADAL" clId="{261B5EBA-0A26-46D5-B0E4-AA5F7E636CDC}" dt="2022-08-03T13:23:25.214" v="864"/>
          <ac:spMkLst>
            <pc:docMk/>
            <pc:sldMk cId="869148698" sldId="263"/>
            <ac:spMk id="10" creationId="{8651CFA9-6065-4243-AC48-858E359780B1}"/>
          </ac:spMkLst>
        </pc:spChg>
        <pc:spChg chg="add del">
          <ac:chgData name="Satya Bhavani Gedela" userId="0373742a-f013-482d-baef-32c110c2c0f6" providerId="ADAL" clId="{261B5EBA-0A26-46D5-B0E4-AA5F7E636CDC}" dt="2022-08-03T13:51:26.188" v="1285"/>
          <ac:spMkLst>
            <pc:docMk/>
            <pc:sldMk cId="869148698" sldId="263"/>
            <ac:spMk id="11" creationId="{48FE65CB-EFD8-497D-A30A-093E20EACB05}"/>
          </ac:spMkLst>
        </pc:spChg>
        <pc:spChg chg="add del">
          <ac:chgData name="Satya Bhavani Gedela" userId="0373742a-f013-482d-baef-32c110c2c0f6" providerId="ADAL" clId="{261B5EBA-0A26-46D5-B0E4-AA5F7E636CDC}" dt="2022-08-03T13:23:25.214" v="864"/>
          <ac:spMkLst>
            <pc:docMk/>
            <pc:sldMk cId="869148698" sldId="263"/>
            <ac:spMk id="12" creationId="{FBC8BBE5-981E-4B0B-9654-32B5668BFF31}"/>
          </ac:spMkLst>
        </pc:spChg>
        <pc:spChg chg="add del">
          <ac:chgData name="Satya Bhavani Gedela" userId="0373742a-f013-482d-baef-32c110c2c0f6" providerId="ADAL" clId="{261B5EBA-0A26-46D5-B0E4-AA5F7E636CDC}" dt="2022-08-03T13:23:25.214" v="864"/>
          <ac:spMkLst>
            <pc:docMk/>
            <pc:sldMk cId="869148698" sldId="263"/>
            <ac:spMk id="18" creationId="{0DADC141-2CF4-4D22-BFEF-05FB358E4DFD}"/>
          </ac:spMkLst>
        </pc:spChg>
        <pc:spChg chg="add del">
          <ac:chgData name="Satya Bhavani Gedela" userId="0373742a-f013-482d-baef-32c110c2c0f6" providerId="ADAL" clId="{261B5EBA-0A26-46D5-B0E4-AA5F7E636CDC}" dt="2022-08-03T13:23:25.214" v="864"/>
          <ac:spMkLst>
            <pc:docMk/>
            <pc:sldMk cId="869148698" sldId="263"/>
            <ac:spMk id="20" creationId="{F43A66C0-8F79-4D55-8A61-9E980D5FEE26}"/>
          </ac:spMkLst>
        </pc:spChg>
        <pc:grpChg chg="add del">
          <ac:chgData name="Satya Bhavani Gedela" userId="0373742a-f013-482d-baef-32c110c2c0f6" providerId="ADAL" clId="{261B5EBA-0A26-46D5-B0E4-AA5F7E636CDC}" dt="2022-08-03T13:23:25.214" v="864"/>
          <ac:grpSpMkLst>
            <pc:docMk/>
            <pc:sldMk cId="869148698" sldId="263"/>
            <ac:grpSpMk id="14" creationId="{545001F7-3F8F-4035-8348-1B9798C77D29}"/>
          </ac:grpSpMkLst>
        </pc:grpChg>
        <pc:grpChg chg="add del">
          <ac:chgData name="Satya Bhavani Gedela" userId="0373742a-f013-482d-baef-32c110c2c0f6" providerId="ADAL" clId="{261B5EBA-0A26-46D5-B0E4-AA5F7E636CDC}" dt="2022-08-03T13:36:53.002" v="969"/>
          <ac:grpSpMkLst>
            <pc:docMk/>
            <pc:sldMk cId="869148698" sldId="263"/>
            <ac:grpSpMk id="16" creationId="{739BAE37-B96C-4F71-BC0F-C5F3C7DFDE2A}"/>
          </ac:grpSpMkLst>
        </pc:grpChg>
        <pc:picChg chg="add mod modCrop">
          <ac:chgData name="Satya Bhavani Gedela" userId="0373742a-f013-482d-baef-32c110c2c0f6" providerId="ADAL" clId="{261B5EBA-0A26-46D5-B0E4-AA5F7E636CDC}" dt="2022-08-03T13:46:49.824" v="1144" actId="14100"/>
          <ac:picMkLst>
            <pc:docMk/>
            <pc:sldMk cId="869148698" sldId="263"/>
            <ac:picMk id="5" creationId="{2CF3C27C-9390-4B9C-7A5F-7D73DCCB283D}"/>
          </ac:picMkLst>
        </pc:picChg>
        <pc:picChg chg="add del">
          <ac:chgData name="Satya Bhavani Gedela" userId="0373742a-f013-482d-baef-32c110c2c0f6" providerId="ADAL" clId="{261B5EBA-0A26-46D5-B0E4-AA5F7E636CDC}" dt="2022-08-03T13:51:26.188" v="1285"/>
          <ac:picMkLst>
            <pc:docMk/>
            <pc:sldMk cId="869148698" sldId="263"/>
            <ac:picMk id="13" creationId="{00E374F5-52B2-4260-8B1C-54237931F069}"/>
          </ac:picMkLst>
        </pc:picChg>
      </pc:sldChg>
      <pc:sldChg chg="addSp delSp modSp new mod setBg delDesignElem">
        <pc:chgData name="Satya Bhavani Gedela" userId="0373742a-f013-482d-baef-32c110c2c0f6" providerId="ADAL" clId="{261B5EBA-0A26-46D5-B0E4-AA5F7E636CDC}" dt="2022-08-03T13:54:41.505" v="1311" actId="255"/>
        <pc:sldMkLst>
          <pc:docMk/>
          <pc:sldMk cId="1400971817" sldId="264"/>
        </pc:sldMkLst>
        <pc:spChg chg="mod ord">
          <ac:chgData name="Satya Bhavani Gedela" userId="0373742a-f013-482d-baef-32c110c2c0f6" providerId="ADAL" clId="{261B5EBA-0A26-46D5-B0E4-AA5F7E636CDC}" dt="2022-08-03T13:53:07.731" v="1303" actId="20577"/>
          <ac:spMkLst>
            <pc:docMk/>
            <pc:sldMk cId="1400971817" sldId="264"/>
            <ac:spMk id="2" creationId="{2705757D-6FFD-D6C2-BAE6-DCDE430FAF10}"/>
          </ac:spMkLst>
        </pc:spChg>
        <pc:spChg chg="mod ord">
          <ac:chgData name="Satya Bhavani Gedela" userId="0373742a-f013-482d-baef-32c110c2c0f6" providerId="ADAL" clId="{261B5EBA-0A26-46D5-B0E4-AA5F7E636CDC}" dt="2022-08-03T13:54:41.505" v="1311" actId="255"/>
          <ac:spMkLst>
            <pc:docMk/>
            <pc:sldMk cId="1400971817" sldId="264"/>
            <ac:spMk id="3" creationId="{4888846C-7BAD-EBE7-A91F-B7C647EC78B3}"/>
          </ac:spMkLst>
        </pc:spChg>
        <pc:spChg chg="add">
          <ac:chgData name="Satya Bhavani Gedela" userId="0373742a-f013-482d-baef-32c110c2c0f6" providerId="ADAL" clId="{261B5EBA-0A26-46D5-B0E4-AA5F7E636CDC}" dt="2022-08-03T13:52:57.377" v="1299" actId="26606"/>
          <ac:spMkLst>
            <pc:docMk/>
            <pc:sldMk cId="1400971817" sldId="264"/>
            <ac:spMk id="1028" creationId="{48FE65CB-EFD8-497D-A30A-093E20EACB05}"/>
          </ac:spMkLst>
        </pc:spChg>
        <pc:spChg chg="add del">
          <ac:chgData name="Satya Bhavani Gedela" userId="0373742a-f013-482d-baef-32c110c2c0f6" providerId="ADAL" clId="{261B5EBA-0A26-46D5-B0E4-AA5F7E636CDC}" dt="2022-08-03T13:36:53.002" v="969"/>
          <ac:spMkLst>
            <pc:docMk/>
            <pc:sldMk cId="1400971817" sldId="264"/>
            <ac:spMk id="1031" creationId="{8651CFA9-6065-4243-AC48-858E359780B1}"/>
          </ac:spMkLst>
        </pc:spChg>
        <pc:spChg chg="add del">
          <ac:chgData name="Satya Bhavani Gedela" userId="0373742a-f013-482d-baef-32c110c2c0f6" providerId="ADAL" clId="{261B5EBA-0A26-46D5-B0E4-AA5F7E636CDC}" dt="2022-08-03T13:36:53.002" v="969"/>
          <ac:spMkLst>
            <pc:docMk/>
            <pc:sldMk cId="1400971817" sldId="264"/>
            <ac:spMk id="1033" creationId="{592DB257-3E16-4A3C-9E28-4682828127AD}"/>
          </ac:spMkLst>
        </pc:spChg>
        <pc:grpChg chg="add del">
          <ac:chgData name="Satya Bhavani Gedela" userId="0373742a-f013-482d-baef-32c110c2c0f6" providerId="ADAL" clId="{261B5EBA-0A26-46D5-B0E4-AA5F7E636CDC}" dt="2022-08-03T13:36:53.002" v="969"/>
          <ac:grpSpMkLst>
            <pc:docMk/>
            <pc:sldMk cId="1400971817" sldId="264"/>
            <ac:grpSpMk id="1035" creationId="{6DA3B144-1074-4EB3-8741-160D2211B9D8}"/>
          </ac:grpSpMkLst>
        </pc:grpChg>
        <pc:picChg chg="add del mod">
          <ac:chgData name="Satya Bhavani Gedela" userId="0373742a-f013-482d-baef-32c110c2c0f6" providerId="ADAL" clId="{261B5EBA-0A26-46D5-B0E4-AA5F7E636CDC}" dt="2022-08-03T13:15:06.778" v="812" actId="21"/>
          <ac:picMkLst>
            <pc:docMk/>
            <pc:sldMk cId="1400971817" sldId="264"/>
            <ac:picMk id="4" creationId="{4FE2BF09-45E6-9C45-6FA5-EE90AD74B943}"/>
          </ac:picMkLst>
        </pc:picChg>
        <pc:picChg chg="add del">
          <ac:chgData name="Satya Bhavani Gedela" userId="0373742a-f013-482d-baef-32c110c2c0f6" providerId="ADAL" clId="{261B5EBA-0A26-46D5-B0E4-AA5F7E636CDC}" dt="2022-08-03T13:15:14.166" v="814"/>
          <ac:picMkLst>
            <pc:docMk/>
            <pc:sldMk cId="1400971817" sldId="264"/>
            <ac:picMk id="5" creationId="{E12A924F-FEF8-ED65-8C58-4BCDF91921B8}"/>
          </ac:picMkLst>
        </pc:picChg>
        <pc:picChg chg="add mod">
          <ac:chgData name="Satya Bhavani Gedela" userId="0373742a-f013-482d-baef-32c110c2c0f6" providerId="ADAL" clId="{261B5EBA-0A26-46D5-B0E4-AA5F7E636CDC}" dt="2022-08-03T13:52:57.377" v="1299" actId="26606"/>
          <ac:picMkLst>
            <pc:docMk/>
            <pc:sldMk cId="1400971817" sldId="264"/>
            <ac:picMk id="1026" creationId="{19E32E31-F53B-1B87-933A-538AEDFEF6B1}"/>
          </ac:picMkLst>
        </pc:picChg>
        <pc:picChg chg="add">
          <ac:chgData name="Satya Bhavani Gedela" userId="0373742a-f013-482d-baef-32c110c2c0f6" providerId="ADAL" clId="{261B5EBA-0A26-46D5-B0E4-AA5F7E636CDC}" dt="2022-08-03T13:52:57.377" v="1299" actId="26606"/>
          <ac:picMkLst>
            <pc:docMk/>
            <pc:sldMk cId="1400971817" sldId="264"/>
            <ac:picMk id="1029" creationId="{00E374F5-52B2-4260-8B1C-54237931F069}"/>
          </ac:picMkLst>
        </pc:picChg>
      </pc:sldChg>
      <pc:sldChg chg="addSp delSp modSp new mod setBg delDesignElem">
        <pc:chgData name="Satya Bhavani Gedela" userId="0373742a-f013-482d-baef-32c110c2c0f6" providerId="ADAL" clId="{261B5EBA-0A26-46D5-B0E4-AA5F7E636CDC}" dt="2022-08-03T13:52:51.722" v="1298"/>
        <pc:sldMkLst>
          <pc:docMk/>
          <pc:sldMk cId="1638065366" sldId="265"/>
        </pc:sldMkLst>
        <pc:spChg chg="mod ord">
          <ac:chgData name="Satya Bhavani Gedela" userId="0373742a-f013-482d-baef-32c110c2c0f6" providerId="ADAL" clId="{261B5EBA-0A26-46D5-B0E4-AA5F7E636CDC}" dt="2022-08-03T13:52:36.627" v="1294" actId="27636"/>
          <ac:spMkLst>
            <pc:docMk/>
            <pc:sldMk cId="1638065366" sldId="265"/>
            <ac:spMk id="2" creationId="{8C00E92F-C239-A189-E143-A16C40E68B9F}"/>
          </ac:spMkLst>
        </pc:spChg>
        <pc:spChg chg="del">
          <ac:chgData name="Satya Bhavani Gedela" userId="0373742a-f013-482d-baef-32c110c2c0f6" providerId="ADAL" clId="{261B5EBA-0A26-46D5-B0E4-AA5F7E636CDC}" dt="2022-08-03T13:12:45.723" v="810"/>
          <ac:spMkLst>
            <pc:docMk/>
            <pc:sldMk cId="1638065366" sldId="265"/>
            <ac:spMk id="3" creationId="{3805E798-5C0E-AAF6-80C3-944BDCB0D631}"/>
          </ac:spMkLst>
        </pc:spChg>
        <pc:spChg chg="add mod">
          <ac:chgData name="Satya Bhavani Gedela" userId="0373742a-f013-482d-baef-32c110c2c0f6" providerId="ADAL" clId="{261B5EBA-0A26-46D5-B0E4-AA5F7E636CDC}" dt="2022-08-03T13:52:40.397" v="1295" actId="14100"/>
          <ac:spMkLst>
            <pc:docMk/>
            <pc:sldMk cId="1638065366" sldId="265"/>
            <ac:spMk id="5" creationId="{4400F7E6-F82C-F254-C0F1-DCAB9444C805}"/>
          </ac:spMkLst>
        </pc:spChg>
        <pc:spChg chg="add del">
          <ac:chgData name="Satya Bhavani Gedela" userId="0373742a-f013-482d-baef-32c110c2c0f6" providerId="ADAL" clId="{261B5EBA-0A26-46D5-B0E4-AA5F7E636CDC}" dt="2022-08-03T13:52:51.722" v="1298"/>
          <ac:spMkLst>
            <pc:docMk/>
            <pc:sldMk cId="1638065366" sldId="265"/>
            <ac:spMk id="1028" creationId="{48FE65CB-EFD8-497D-A30A-093E20EACB05}"/>
          </ac:spMkLst>
        </pc:spChg>
        <pc:spChg chg="add del">
          <ac:chgData name="Satya Bhavani Gedela" userId="0373742a-f013-482d-baef-32c110c2c0f6" providerId="ADAL" clId="{261B5EBA-0A26-46D5-B0E4-AA5F7E636CDC}" dt="2022-08-03T13:36:53.002" v="969"/>
          <ac:spMkLst>
            <pc:docMk/>
            <pc:sldMk cId="1638065366" sldId="265"/>
            <ac:spMk id="1031" creationId="{8651CFA9-6065-4243-AC48-858E359780B1}"/>
          </ac:spMkLst>
        </pc:spChg>
        <pc:spChg chg="add del">
          <ac:chgData name="Satya Bhavani Gedela" userId="0373742a-f013-482d-baef-32c110c2c0f6" providerId="ADAL" clId="{261B5EBA-0A26-46D5-B0E4-AA5F7E636CDC}" dt="2022-08-03T13:36:53.002" v="969"/>
          <ac:spMkLst>
            <pc:docMk/>
            <pc:sldMk cId="1638065366" sldId="265"/>
            <ac:spMk id="1033" creationId="{592DB257-3E16-4A3C-9E28-4682828127AD}"/>
          </ac:spMkLst>
        </pc:spChg>
        <pc:grpChg chg="add del">
          <ac:chgData name="Satya Bhavani Gedela" userId="0373742a-f013-482d-baef-32c110c2c0f6" providerId="ADAL" clId="{261B5EBA-0A26-46D5-B0E4-AA5F7E636CDC}" dt="2022-08-03T13:36:53.002" v="969"/>
          <ac:grpSpMkLst>
            <pc:docMk/>
            <pc:sldMk cId="1638065366" sldId="265"/>
            <ac:grpSpMk id="1035" creationId="{6DA3B144-1074-4EB3-8741-160D2211B9D8}"/>
          </ac:grpSpMkLst>
        </pc:grpChg>
        <pc:picChg chg="add mod ord">
          <ac:chgData name="Satya Bhavani Gedela" userId="0373742a-f013-482d-baef-32c110c2c0f6" providerId="ADAL" clId="{261B5EBA-0A26-46D5-B0E4-AA5F7E636CDC}" dt="2022-08-03T13:52:15.466" v="1290" actId="26606"/>
          <ac:picMkLst>
            <pc:docMk/>
            <pc:sldMk cId="1638065366" sldId="265"/>
            <ac:picMk id="1026" creationId="{7397F780-C204-EACC-27F0-92259D2AF5F7}"/>
          </ac:picMkLst>
        </pc:picChg>
        <pc:picChg chg="add del">
          <ac:chgData name="Satya Bhavani Gedela" userId="0373742a-f013-482d-baef-32c110c2c0f6" providerId="ADAL" clId="{261B5EBA-0A26-46D5-B0E4-AA5F7E636CDC}" dt="2022-08-03T13:52:51.722" v="1298"/>
          <ac:picMkLst>
            <pc:docMk/>
            <pc:sldMk cId="1638065366" sldId="265"/>
            <ac:picMk id="1029" creationId="{00E374F5-52B2-4260-8B1C-54237931F069}"/>
          </ac:picMkLst>
        </pc:picChg>
      </pc:sldChg>
      <pc:sldChg chg="addSp delSp modSp new mod setBg addAnim delDesignElem">
        <pc:chgData name="Satya Bhavani Gedela" userId="0373742a-f013-482d-baef-32c110c2c0f6" providerId="ADAL" clId="{261B5EBA-0A26-46D5-B0E4-AA5F7E636CDC}" dt="2022-08-03T13:36:53.002" v="969"/>
        <pc:sldMkLst>
          <pc:docMk/>
          <pc:sldMk cId="591234164" sldId="266"/>
        </pc:sldMkLst>
        <pc:spChg chg="mod">
          <ac:chgData name="Satya Bhavani Gedela" userId="0373742a-f013-482d-baef-32c110c2c0f6" providerId="ADAL" clId="{261B5EBA-0A26-46D5-B0E4-AA5F7E636CDC}" dt="2022-08-03T13:33:44.956" v="956" actId="26606"/>
          <ac:spMkLst>
            <pc:docMk/>
            <pc:sldMk cId="591234164" sldId="266"/>
            <ac:spMk id="2" creationId="{37F6AB6B-8406-185D-CCD1-68281A4C4436}"/>
          </ac:spMkLst>
        </pc:spChg>
        <pc:spChg chg="del">
          <ac:chgData name="Satya Bhavani Gedela" userId="0373742a-f013-482d-baef-32c110c2c0f6" providerId="ADAL" clId="{261B5EBA-0A26-46D5-B0E4-AA5F7E636CDC}" dt="2022-08-03T13:23:08.508" v="851" actId="478"/>
          <ac:spMkLst>
            <pc:docMk/>
            <pc:sldMk cId="591234164" sldId="266"/>
            <ac:spMk id="3" creationId="{2A332962-9A4A-544C-D931-39CF38936BE0}"/>
          </ac:spMkLst>
        </pc:spChg>
        <pc:spChg chg="add del">
          <ac:chgData name="Satya Bhavani Gedela" userId="0373742a-f013-482d-baef-32c110c2c0f6" providerId="ADAL" clId="{261B5EBA-0A26-46D5-B0E4-AA5F7E636CDC}" dt="2022-08-03T13:36:53.002" v="969"/>
          <ac:spMkLst>
            <pc:docMk/>
            <pc:sldMk cId="591234164" sldId="266"/>
            <ac:spMk id="9" creationId="{0BABF38A-8A0D-492E-BD20-6CF4D46B50BD}"/>
          </ac:spMkLst>
        </pc:spChg>
        <pc:spChg chg="add del">
          <ac:chgData name="Satya Bhavani Gedela" userId="0373742a-f013-482d-baef-32c110c2c0f6" providerId="ADAL" clId="{261B5EBA-0A26-46D5-B0E4-AA5F7E636CDC}" dt="2022-08-03T13:36:53.002" v="969"/>
          <ac:spMkLst>
            <pc:docMk/>
            <pc:sldMk cId="591234164" sldId="266"/>
            <ac:spMk id="13" creationId="{DE61FBD7-E37C-4B38-BE44-A6D4978D7486}"/>
          </ac:spMkLst>
        </pc:spChg>
        <pc:spChg chg="add del">
          <ac:chgData name="Satya Bhavani Gedela" userId="0373742a-f013-482d-baef-32c110c2c0f6" providerId="ADAL" clId="{261B5EBA-0A26-46D5-B0E4-AA5F7E636CDC}" dt="2022-08-03T13:36:53.002" v="969"/>
          <ac:spMkLst>
            <pc:docMk/>
            <pc:sldMk cId="591234164" sldId="266"/>
            <ac:spMk id="15" creationId="{392BFCFE-FD78-4EDF-BEFE-CC444DC5F307}"/>
          </ac:spMkLst>
        </pc:spChg>
        <pc:spChg chg="add del">
          <ac:chgData name="Satya Bhavani Gedela" userId="0373742a-f013-482d-baef-32c110c2c0f6" providerId="ADAL" clId="{261B5EBA-0A26-46D5-B0E4-AA5F7E636CDC}" dt="2022-08-03T13:36:53.002" v="969"/>
          <ac:spMkLst>
            <pc:docMk/>
            <pc:sldMk cId="591234164" sldId="266"/>
            <ac:spMk id="21" creationId="{B629C0B3-01E5-4A82-B87C-62B1483F11B7}"/>
          </ac:spMkLst>
        </pc:spChg>
        <pc:spChg chg="add del">
          <ac:chgData name="Satya Bhavani Gedela" userId="0373742a-f013-482d-baef-32c110c2c0f6" providerId="ADAL" clId="{261B5EBA-0A26-46D5-B0E4-AA5F7E636CDC}" dt="2022-08-03T13:36:53.002" v="969"/>
          <ac:spMkLst>
            <pc:docMk/>
            <pc:sldMk cId="591234164" sldId="266"/>
            <ac:spMk id="23" creationId="{D4DFA784-845D-4F99-B808-5C025E39B890}"/>
          </ac:spMkLst>
        </pc:spChg>
        <pc:grpChg chg="add del">
          <ac:chgData name="Satya Bhavani Gedela" userId="0373742a-f013-482d-baef-32c110c2c0f6" providerId="ADAL" clId="{261B5EBA-0A26-46D5-B0E4-AA5F7E636CDC}" dt="2022-08-03T13:36:53.002" v="969"/>
          <ac:grpSpMkLst>
            <pc:docMk/>
            <pc:sldMk cId="591234164" sldId="266"/>
            <ac:grpSpMk id="17" creationId="{0292BAD4-5BB2-4CD3-AB5B-C35EF9F7D2B4}"/>
          </ac:grpSpMkLst>
        </pc:grpChg>
        <pc:picChg chg="add">
          <ac:chgData name="Satya Bhavani Gedela" userId="0373742a-f013-482d-baef-32c110c2c0f6" providerId="ADAL" clId="{261B5EBA-0A26-46D5-B0E4-AA5F7E636CDC}" dt="2022-08-03T13:33:44.956" v="956" actId="26606"/>
          <ac:picMkLst>
            <pc:docMk/>
            <pc:sldMk cId="591234164" sldId="266"/>
            <ac:picMk id="6" creationId="{913C3231-763C-B56F-59B5-3814FFF5C581}"/>
          </ac:picMkLst>
        </pc:picChg>
        <pc:picChg chg="add del">
          <ac:chgData name="Satya Bhavani Gedela" userId="0373742a-f013-482d-baef-32c110c2c0f6" providerId="ADAL" clId="{261B5EBA-0A26-46D5-B0E4-AA5F7E636CDC}" dt="2022-08-03T13:36:53.002" v="969"/>
          <ac:picMkLst>
            <pc:docMk/>
            <pc:sldMk cId="591234164" sldId="266"/>
            <ac:picMk id="11" creationId="{BC526B7A-4801-4FD1-95C8-03AF22629E87}"/>
          </ac:picMkLst>
        </pc:picChg>
      </pc:sldChg>
      <pc:sldMasterChg chg="del delSldLayout">
        <pc:chgData name="Satya Bhavani Gedela" userId="0373742a-f013-482d-baef-32c110c2c0f6" providerId="ADAL" clId="{261B5EBA-0A26-46D5-B0E4-AA5F7E636CDC}" dt="2022-08-03T10:57:29.327" v="0" actId="26606"/>
        <pc:sldMasterMkLst>
          <pc:docMk/>
          <pc:sldMasterMk cId="1416498672" sldId="2147483648"/>
        </pc:sldMasterMkLst>
        <pc:sldLayoutChg chg="del">
          <pc:chgData name="Satya Bhavani Gedela" userId="0373742a-f013-482d-baef-32c110c2c0f6" providerId="ADAL" clId="{261B5EBA-0A26-46D5-B0E4-AA5F7E636CDC}" dt="2022-08-03T10:57:29.327" v="0" actId="26606"/>
          <pc:sldLayoutMkLst>
            <pc:docMk/>
            <pc:sldMasterMk cId="1416498672" sldId="2147483648"/>
            <pc:sldLayoutMk cId="3660462916" sldId="2147483649"/>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146404778" sldId="2147483650"/>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984394274" sldId="2147483651"/>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636009612" sldId="2147483652"/>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3778587509" sldId="2147483653"/>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3974203754" sldId="2147483654"/>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1516288967" sldId="2147483655"/>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3732973019" sldId="2147483656"/>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355033418" sldId="2147483657"/>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89272419" sldId="2147483658"/>
          </pc:sldLayoutMkLst>
        </pc:sldLayoutChg>
        <pc:sldLayoutChg chg="del">
          <pc:chgData name="Satya Bhavani Gedela" userId="0373742a-f013-482d-baef-32c110c2c0f6" providerId="ADAL" clId="{261B5EBA-0A26-46D5-B0E4-AA5F7E636CDC}" dt="2022-08-03T10:57:29.327" v="0" actId="26606"/>
          <pc:sldLayoutMkLst>
            <pc:docMk/>
            <pc:sldMasterMk cId="1416498672" sldId="2147483648"/>
            <pc:sldLayoutMk cId="2088293018" sldId="2147483659"/>
          </pc:sldLayoutMkLst>
        </pc:sldLayoutChg>
      </pc:sldMasterChg>
      <pc:sldMasterChg chg="add addSldLayout">
        <pc:chgData name="Satya Bhavani Gedela" userId="0373742a-f013-482d-baef-32c110c2c0f6" providerId="ADAL" clId="{261B5EBA-0A26-46D5-B0E4-AA5F7E636CDC}" dt="2022-08-03T10:57:29.327" v="0" actId="26606"/>
        <pc:sldMasterMkLst>
          <pc:docMk/>
          <pc:sldMasterMk cId="3788552141" sldId="2147483735"/>
        </pc:sldMasterMkLst>
        <pc:sldLayoutChg chg="add">
          <pc:chgData name="Satya Bhavani Gedela" userId="0373742a-f013-482d-baef-32c110c2c0f6" providerId="ADAL" clId="{261B5EBA-0A26-46D5-B0E4-AA5F7E636CDC}" dt="2022-08-03T10:57:29.327" v="0" actId="26606"/>
          <pc:sldLayoutMkLst>
            <pc:docMk/>
            <pc:sldMasterMk cId="3788552141" sldId="2147483735"/>
            <pc:sldLayoutMk cId="911083299" sldId="2147483724"/>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1009421865" sldId="2147483725"/>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3198222484" sldId="2147483726"/>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2140666805" sldId="2147483727"/>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3178924020" sldId="2147483728"/>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747643905" sldId="2147483729"/>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3900715853" sldId="2147483730"/>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1141849617" sldId="2147483731"/>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3574229775" sldId="2147483732"/>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1037033706" sldId="2147483733"/>
          </pc:sldLayoutMkLst>
        </pc:sldLayoutChg>
        <pc:sldLayoutChg chg="add">
          <pc:chgData name="Satya Bhavani Gedela" userId="0373742a-f013-482d-baef-32c110c2c0f6" providerId="ADAL" clId="{261B5EBA-0A26-46D5-B0E4-AA5F7E636CDC}" dt="2022-08-03T10:57:29.327" v="0" actId="26606"/>
          <pc:sldLayoutMkLst>
            <pc:docMk/>
            <pc:sldMasterMk cId="3788552141" sldId="2147483735"/>
            <pc:sldLayoutMk cId="1163603009" sldId="2147483734"/>
          </pc:sldLayoutMkLst>
        </pc:sldLayoutChg>
      </pc:sldMasterChg>
      <pc:sldMasterChg chg="del delSldLayout">
        <pc:chgData name="Satya Bhavani Gedela" userId="0373742a-f013-482d-baef-32c110c2c0f6" providerId="ADAL" clId="{261B5EBA-0A26-46D5-B0E4-AA5F7E636CDC}" dt="2022-08-03T10:58:07.360" v="5" actId="26606"/>
        <pc:sldMasterMkLst>
          <pc:docMk/>
          <pc:sldMasterMk cId="115320844" sldId="2147483736"/>
        </pc:sldMasterMkLst>
        <pc:sldLayoutChg chg="del">
          <pc:chgData name="Satya Bhavani Gedela" userId="0373742a-f013-482d-baef-32c110c2c0f6" providerId="ADAL" clId="{261B5EBA-0A26-46D5-B0E4-AA5F7E636CDC}" dt="2022-08-03T10:58:07.360" v="5" actId="26606"/>
          <pc:sldLayoutMkLst>
            <pc:docMk/>
            <pc:sldMasterMk cId="115320844" sldId="2147483736"/>
            <pc:sldLayoutMk cId="232566037" sldId="2147483737"/>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2378697673" sldId="2147483738"/>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480779393" sldId="2147483739"/>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3712546360" sldId="2147483740"/>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3522320588" sldId="2147483741"/>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1226148816" sldId="2147483742"/>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1556299765" sldId="2147483743"/>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2682554761" sldId="2147483744"/>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3097703377" sldId="2147483745"/>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920278440" sldId="2147483746"/>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1299756104" sldId="2147483747"/>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4192339447" sldId="2147483748"/>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3094193098" sldId="2147483749"/>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2684168899" sldId="2147483750"/>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628814049" sldId="2147483751"/>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795183242" sldId="2147483752"/>
          </pc:sldLayoutMkLst>
        </pc:sldLayoutChg>
        <pc:sldLayoutChg chg="del">
          <pc:chgData name="Satya Bhavani Gedela" userId="0373742a-f013-482d-baef-32c110c2c0f6" providerId="ADAL" clId="{261B5EBA-0A26-46D5-B0E4-AA5F7E636CDC}" dt="2022-08-03T10:58:07.360" v="5" actId="26606"/>
          <pc:sldLayoutMkLst>
            <pc:docMk/>
            <pc:sldMasterMk cId="115320844" sldId="2147483736"/>
            <pc:sldLayoutMk cId="762134455" sldId="2147483753"/>
          </pc:sldLayoutMkLst>
        </pc:sldLayoutChg>
      </pc:sldMasterChg>
      <pc:sldMasterChg chg="add del addSldLayout delSldLayout">
        <pc:chgData name="Satya Bhavani Gedela" userId="0373742a-f013-482d-baef-32c110c2c0f6" providerId="ADAL" clId="{261B5EBA-0A26-46D5-B0E4-AA5F7E636CDC}" dt="2022-08-03T11:04:40.141" v="89" actId="26606"/>
        <pc:sldMasterMkLst>
          <pc:docMk/>
          <pc:sldMasterMk cId="4004367433" sldId="2147483855"/>
        </pc:sldMasterMkLst>
        <pc:sldLayoutChg chg="add del">
          <pc:chgData name="Satya Bhavani Gedela" userId="0373742a-f013-482d-baef-32c110c2c0f6" providerId="ADAL" clId="{261B5EBA-0A26-46D5-B0E4-AA5F7E636CDC}" dt="2022-08-03T11:04:40.141" v="89" actId="26606"/>
          <pc:sldLayoutMkLst>
            <pc:docMk/>
            <pc:sldMasterMk cId="4004367433" sldId="2147483855"/>
            <pc:sldLayoutMk cId="1608315311" sldId="2147483844"/>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1139452139" sldId="2147483845"/>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2655471107" sldId="2147483846"/>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64155489" sldId="2147483847"/>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1353202148" sldId="2147483848"/>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4148081103" sldId="2147483849"/>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4216983225" sldId="2147483850"/>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3862621700" sldId="2147483851"/>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2507480751" sldId="2147483852"/>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14114066" sldId="2147483853"/>
          </pc:sldLayoutMkLst>
        </pc:sldLayoutChg>
        <pc:sldLayoutChg chg="add del">
          <pc:chgData name="Satya Bhavani Gedela" userId="0373742a-f013-482d-baef-32c110c2c0f6" providerId="ADAL" clId="{261B5EBA-0A26-46D5-B0E4-AA5F7E636CDC}" dt="2022-08-03T11:04:40.141" v="89" actId="26606"/>
          <pc:sldLayoutMkLst>
            <pc:docMk/>
            <pc:sldMasterMk cId="4004367433" sldId="2147483855"/>
            <pc:sldLayoutMk cId="1120291270" sldId="2147483854"/>
          </pc:sldLayoutMkLst>
        </pc:sldLayoutChg>
      </pc:sldMasterChg>
      <pc:sldMasterChg chg="add del addSldLayout delSldLayout">
        <pc:chgData name="Satya Bhavani Gedela" userId="0373742a-f013-482d-baef-32c110c2c0f6" providerId="ADAL" clId="{261B5EBA-0A26-46D5-B0E4-AA5F7E636CDC}" dt="2022-08-03T11:04:40.141" v="89" actId="26606"/>
        <pc:sldMasterMkLst>
          <pc:docMk/>
          <pc:sldMasterMk cId="2678236824" sldId="2147483856"/>
        </pc:sldMasterMkLst>
        <pc:sldLayoutChg chg="add del">
          <pc:chgData name="Satya Bhavani Gedela" userId="0373742a-f013-482d-baef-32c110c2c0f6" providerId="ADAL" clId="{261B5EBA-0A26-46D5-B0E4-AA5F7E636CDC}" dt="2022-08-03T11:04:40.141" v="89" actId="26606"/>
          <pc:sldLayoutMkLst>
            <pc:docMk/>
            <pc:sldMasterMk cId="2678236824" sldId="2147483856"/>
            <pc:sldLayoutMk cId="2875855990" sldId="2147483857"/>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1694921725" sldId="2147483858"/>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4164654356" sldId="2147483859"/>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3416570055" sldId="2147483860"/>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4187123134" sldId="2147483861"/>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328179132" sldId="2147483862"/>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3251691179" sldId="2147483863"/>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2088901499" sldId="2147483864"/>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3791727937" sldId="2147483865"/>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3737414130" sldId="2147483866"/>
          </pc:sldLayoutMkLst>
        </pc:sldLayoutChg>
        <pc:sldLayoutChg chg="add del">
          <pc:chgData name="Satya Bhavani Gedela" userId="0373742a-f013-482d-baef-32c110c2c0f6" providerId="ADAL" clId="{261B5EBA-0A26-46D5-B0E4-AA5F7E636CDC}" dt="2022-08-03T11:04:40.141" v="89" actId="26606"/>
          <pc:sldLayoutMkLst>
            <pc:docMk/>
            <pc:sldMasterMk cId="2678236824" sldId="2147483856"/>
            <pc:sldLayoutMk cId="4207195236" sldId="2147483867"/>
          </pc:sldLayoutMkLst>
        </pc:sldLayoutChg>
      </pc:sldMasterChg>
      <pc:sldMasterChg chg="add del addSldLayout delSldLayout">
        <pc:chgData name="Satya Bhavani Gedela" userId="0373742a-f013-482d-baef-32c110c2c0f6" providerId="ADAL" clId="{261B5EBA-0A26-46D5-B0E4-AA5F7E636CDC}" dt="2022-08-03T10:58:41.714" v="41" actId="26606"/>
        <pc:sldMasterMkLst>
          <pc:docMk/>
          <pc:sldMasterMk cId="3326147130" sldId="2147483856"/>
        </pc:sldMasterMkLst>
        <pc:sldLayoutChg chg="add del">
          <pc:chgData name="Satya Bhavani Gedela" userId="0373742a-f013-482d-baef-32c110c2c0f6" providerId="ADAL" clId="{261B5EBA-0A26-46D5-B0E4-AA5F7E636CDC}" dt="2022-08-03T10:58:41.714" v="41" actId="26606"/>
          <pc:sldLayoutMkLst>
            <pc:docMk/>
            <pc:sldMasterMk cId="3326147130" sldId="2147483856"/>
            <pc:sldLayoutMk cId="2197739908" sldId="2147483857"/>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2753250514" sldId="2147483858"/>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1089291908" sldId="2147483859"/>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2964664672" sldId="2147483860"/>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1602897081" sldId="2147483861"/>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2176939674" sldId="2147483862"/>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1507911989" sldId="2147483863"/>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2381678932" sldId="2147483864"/>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3904855049" sldId="2147483865"/>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2223447269" sldId="2147483866"/>
          </pc:sldLayoutMkLst>
        </pc:sldLayoutChg>
        <pc:sldLayoutChg chg="add del">
          <pc:chgData name="Satya Bhavani Gedela" userId="0373742a-f013-482d-baef-32c110c2c0f6" providerId="ADAL" clId="{261B5EBA-0A26-46D5-B0E4-AA5F7E636CDC}" dt="2022-08-03T10:58:41.714" v="41" actId="26606"/>
          <pc:sldLayoutMkLst>
            <pc:docMk/>
            <pc:sldMasterMk cId="3326147130" sldId="2147483856"/>
            <pc:sldLayoutMk cId="814314042" sldId="2147483867"/>
          </pc:sldLayoutMkLst>
        </pc:sldLayoutChg>
      </pc:sldMasterChg>
      <pc:sldMasterChg chg="add del addSldLayout delSldLayout">
        <pc:chgData name="Satya Bhavani Gedela" userId="0373742a-f013-482d-baef-32c110c2c0f6" providerId="ADAL" clId="{261B5EBA-0A26-46D5-B0E4-AA5F7E636CDC}" dt="2022-08-03T10:58:48.300" v="44" actId="26606"/>
        <pc:sldMasterMkLst>
          <pc:docMk/>
          <pc:sldMasterMk cId="2855626800" sldId="2147483879"/>
        </pc:sldMasterMkLst>
        <pc:sldLayoutChg chg="add del">
          <pc:chgData name="Satya Bhavani Gedela" userId="0373742a-f013-482d-baef-32c110c2c0f6" providerId="ADAL" clId="{261B5EBA-0A26-46D5-B0E4-AA5F7E636CDC}" dt="2022-08-03T10:58:48.300" v="44" actId="26606"/>
          <pc:sldLayoutMkLst>
            <pc:docMk/>
            <pc:sldMasterMk cId="2855626800" sldId="2147483879"/>
            <pc:sldLayoutMk cId="2370871171" sldId="2147483868"/>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2226860312" sldId="2147483869"/>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1603870943" sldId="2147483870"/>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3916653582" sldId="2147483871"/>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3189725208" sldId="2147483872"/>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3317492105" sldId="2147483873"/>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1744981579" sldId="2147483874"/>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6640774" sldId="2147483875"/>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4223901894" sldId="2147483876"/>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3478816043" sldId="2147483877"/>
          </pc:sldLayoutMkLst>
        </pc:sldLayoutChg>
        <pc:sldLayoutChg chg="add del">
          <pc:chgData name="Satya Bhavani Gedela" userId="0373742a-f013-482d-baef-32c110c2c0f6" providerId="ADAL" clId="{261B5EBA-0A26-46D5-B0E4-AA5F7E636CDC}" dt="2022-08-03T10:58:48.300" v="44" actId="26606"/>
          <pc:sldLayoutMkLst>
            <pc:docMk/>
            <pc:sldMasterMk cId="2855626800" sldId="2147483879"/>
            <pc:sldLayoutMk cId="1589525900" sldId="2147483878"/>
          </pc:sldLayoutMkLst>
        </pc:sldLayoutChg>
      </pc:sldMasterChg>
      <pc:sldMasterChg chg="add del addSldLayout delSldLayout">
        <pc:chgData name="Satya Bhavani Gedela" userId="0373742a-f013-482d-baef-32c110c2c0f6" providerId="ADAL" clId="{261B5EBA-0A26-46D5-B0E4-AA5F7E636CDC}" dt="2022-08-03T11:01:21.756" v="59" actId="26606"/>
        <pc:sldMasterMkLst>
          <pc:docMk/>
          <pc:sldMasterMk cId="1832894254" sldId="2147483918"/>
        </pc:sldMasterMkLst>
        <pc:sldLayoutChg chg="add del">
          <pc:chgData name="Satya Bhavani Gedela" userId="0373742a-f013-482d-baef-32c110c2c0f6" providerId="ADAL" clId="{261B5EBA-0A26-46D5-B0E4-AA5F7E636CDC}" dt="2022-08-03T11:01:21.756" v="59" actId="26606"/>
          <pc:sldLayoutMkLst>
            <pc:docMk/>
            <pc:sldMasterMk cId="1832894254" sldId="2147483918"/>
            <pc:sldLayoutMk cId="1496815524" sldId="2147483907"/>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1877427000" sldId="2147483908"/>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3159090845" sldId="2147483909"/>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638772697" sldId="2147483910"/>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48562406" sldId="2147483911"/>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965118609" sldId="2147483912"/>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2885310218" sldId="2147483913"/>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2081516739" sldId="2147483914"/>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2219791609" sldId="2147483915"/>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1075295295" sldId="2147483916"/>
          </pc:sldLayoutMkLst>
        </pc:sldLayoutChg>
        <pc:sldLayoutChg chg="add del">
          <pc:chgData name="Satya Bhavani Gedela" userId="0373742a-f013-482d-baef-32c110c2c0f6" providerId="ADAL" clId="{261B5EBA-0A26-46D5-B0E4-AA5F7E636CDC}" dt="2022-08-03T11:01:21.756" v="59" actId="26606"/>
          <pc:sldLayoutMkLst>
            <pc:docMk/>
            <pc:sldMasterMk cId="1832894254" sldId="2147483918"/>
            <pc:sldLayoutMk cId="307329773" sldId="2147483917"/>
          </pc:sldLayoutMkLst>
        </pc:sldLayoutChg>
      </pc:sldMasterChg>
      <pc:sldMasterChg chg="add del addSldLayout delSldLayout">
        <pc:chgData name="Satya Bhavani Gedela" userId="0373742a-f013-482d-baef-32c110c2c0f6" providerId="ADAL" clId="{261B5EBA-0A26-46D5-B0E4-AA5F7E636CDC}" dt="2022-08-03T11:04:37.627" v="86" actId="26606"/>
        <pc:sldMasterMkLst>
          <pc:docMk/>
          <pc:sldMasterMk cId="458239773" sldId="2147483944"/>
        </pc:sldMasterMkLst>
        <pc:sldLayoutChg chg="add del">
          <pc:chgData name="Satya Bhavani Gedela" userId="0373742a-f013-482d-baef-32c110c2c0f6" providerId="ADAL" clId="{261B5EBA-0A26-46D5-B0E4-AA5F7E636CDC}" dt="2022-08-03T11:04:37.627" v="86" actId="26606"/>
          <pc:sldLayoutMkLst>
            <pc:docMk/>
            <pc:sldMasterMk cId="458239773" sldId="2147483944"/>
            <pc:sldLayoutMk cId="1186053893" sldId="2147483933"/>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3442270707" sldId="2147483934"/>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2097942516" sldId="2147483935"/>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4140695167" sldId="2147483936"/>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2806723211" sldId="2147483937"/>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1283791906" sldId="2147483938"/>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1696469265" sldId="2147483939"/>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3306613940" sldId="2147483940"/>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578499375" sldId="2147483941"/>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2612288704" sldId="2147483942"/>
          </pc:sldLayoutMkLst>
        </pc:sldLayoutChg>
        <pc:sldLayoutChg chg="add del">
          <pc:chgData name="Satya Bhavani Gedela" userId="0373742a-f013-482d-baef-32c110c2c0f6" providerId="ADAL" clId="{261B5EBA-0A26-46D5-B0E4-AA5F7E636CDC}" dt="2022-08-03T11:04:37.627" v="86" actId="26606"/>
          <pc:sldLayoutMkLst>
            <pc:docMk/>
            <pc:sldMasterMk cId="458239773" sldId="2147483944"/>
            <pc:sldLayoutMk cId="3273439349" sldId="2147483943"/>
          </pc:sldLayoutMkLst>
        </pc:sldLayoutChg>
      </pc:sldMasterChg>
      <pc:sldMasterChg chg="add del addSldLayout delSldLayout">
        <pc:chgData name="Satya Bhavani Gedela" userId="0373742a-f013-482d-baef-32c110c2c0f6" providerId="ADAL" clId="{261B5EBA-0A26-46D5-B0E4-AA5F7E636CDC}" dt="2022-08-03T11:04:40.070" v="88" actId="26606"/>
        <pc:sldMasterMkLst>
          <pc:docMk/>
          <pc:sldMasterMk cId="1758071197" sldId="2147483957"/>
        </pc:sldMasterMkLst>
        <pc:sldLayoutChg chg="add del">
          <pc:chgData name="Satya Bhavani Gedela" userId="0373742a-f013-482d-baef-32c110c2c0f6" providerId="ADAL" clId="{261B5EBA-0A26-46D5-B0E4-AA5F7E636CDC}" dt="2022-08-03T11:04:40.070" v="88" actId="26606"/>
          <pc:sldLayoutMkLst>
            <pc:docMk/>
            <pc:sldMasterMk cId="1758071197" sldId="2147483957"/>
            <pc:sldLayoutMk cId="2228871835" sldId="2147483946"/>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3733743257" sldId="2147483947"/>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2429406761" sldId="2147483948"/>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2204172366" sldId="2147483949"/>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3390657621" sldId="2147483950"/>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3759051163" sldId="2147483951"/>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2214890860" sldId="2147483952"/>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956299212" sldId="2147483953"/>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3208739593" sldId="2147483954"/>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3306382056" sldId="2147483955"/>
          </pc:sldLayoutMkLst>
        </pc:sldLayoutChg>
        <pc:sldLayoutChg chg="add del">
          <pc:chgData name="Satya Bhavani Gedela" userId="0373742a-f013-482d-baef-32c110c2c0f6" providerId="ADAL" clId="{261B5EBA-0A26-46D5-B0E4-AA5F7E636CDC}" dt="2022-08-03T11:04:40.070" v="88" actId="26606"/>
          <pc:sldLayoutMkLst>
            <pc:docMk/>
            <pc:sldMasterMk cId="1758071197" sldId="2147483957"/>
            <pc:sldLayoutMk cId="1098763855" sldId="2147483956"/>
          </pc:sldLayoutMkLst>
        </pc:sldLayoutChg>
      </pc:sldMasterChg>
      <pc:sldMasterChg chg="add del addSldLayout delSldLayout">
        <pc:chgData name="Satya Bhavani Gedela" userId="0373742a-f013-482d-baef-32c110c2c0f6" providerId="ADAL" clId="{261B5EBA-0A26-46D5-B0E4-AA5F7E636CDC}" dt="2022-08-03T11:01:18.668" v="58" actId="26606"/>
        <pc:sldMasterMkLst>
          <pc:docMk/>
          <pc:sldMasterMk cId="3180396164" sldId="2147484007"/>
        </pc:sldMasterMkLst>
        <pc:sldLayoutChg chg="add del">
          <pc:chgData name="Satya Bhavani Gedela" userId="0373742a-f013-482d-baef-32c110c2c0f6" providerId="ADAL" clId="{261B5EBA-0A26-46D5-B0E4-AA5F7E636CDC}" dt="2022-08-03T11:01:18.668" v="58" actId="26606"/>
          <pc:sldLayoutMkLst>
            <pc:docMk/>
            <pc:sldMasterMk cId="3180396164" sldId="2147484007"/>
            <pc:sldLayoutMk cId="3915682452" sldId="2147483996"/>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2886343805" sldId="2147483997"/>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1608012781" sldId="2147483998"/>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1323683990" sldId="2147483999"/>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1273096171" sldId="2147484000"/>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2473100848" sldId="2147484001"/>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1767501202" sldId="2147484002"/>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473666580" sldId="2147484003"/>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3990407476" sldId="2147484004"/>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4053289490" sldId="2147484005"/>
          </pc:sldLayoutMkLst>
        </pc:sldLayoutChg>
        <pc:sldLayoutChg chg="add del">
          <pc:chgData name="Satya Bhavani Gedela" userId="0373742a-f013-482d-baef-32c110c2c0f6" providerId="ADAL" clId="{261B5EBA-0A26-46D5-B0E4-AA5F7E636CDC}" dt="2022-08-03T11:01:18.668" v="58" actId="26606"/>
          <pc:sldLayoutMkLst>
            <pc:docMk/>
            <pc:sldMasterMk cId="3180396164" sldId="2147484007"/>
            <pc:sldLayoutMk cId="1372919573" sldId="2147484006"/>
          </pc:sldLayoutMkLst>
        </pc:sldLayoutChg>
      </pc:sldMasterChg>
      <pc:sldMasterChg chg="add del addSldLayout delSldLayout">
        <pc:chgData name="Satya Bhavani Gedela" userId="0373742a-f013-482d-baef-32c110c2c0f6" providerId="ADAL" clId="{261B5EBA-0A26-46D5-B0E4-AA5F7E636CDC}" dt="2022-08-03T11:01:15.815" v="56" actId="26606"/>
        <pc:sldMasterMkLst>
          <pc:docMk/>
          <pc:sldMasterMk cId="3270557346" sldId="2147484070"/>
        </pc:sldMasterMkLst>
        <pc:sldLayoutChg chg="add del">
          <pc:chgData name="Satya Bhavani Gedela" userId="0373742a-f013-482d-baef-32c110c2c0f6" providerId="ADAL" clId="{261B5EBA-0A26-46D5-B0E4-AA5F7E636CDC}" dt="2022-08-03T11:01:15.815" v="56" actId="26606"/>
          <pc:sldLayoutMkLst>
            <pc:docMk/>
            <pc:sldMasterMk cId="3270557346" sldId="2147484070"/>
            <pc:sldLayoutMk cId="2858848637" sldId="2147484059"/>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2235087015" sldId="2147484060"/>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2426451733" sldId="2147484061"/>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1601673617" sldId="2147484062"/>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1250419046" sldId="2147484063"/>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3546226429" sldId="2147484064"/>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397968077" sldId="2147484065"/>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636923730" sldId="2147484066"/>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2373986206" sldId="2147484067"/>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513260582" sldId="2147484068"/>
          </pc:sldLayoutMkLst>
        </pc:sldLayoutChg>
        <pc:sldLayoutChg chg="add del">
          <pc:chgData name="Satya Bhavani Gedela" userId="0373742a-f013-482d-baef-32c110c2c0f6" providerId="ADAL" clId="{261B5EBA-0A26-46D5-B0E4-AA5F7E636CDC}" dt="2022-08-03T11:01:15.815" v="56" actId="26606"/>
          <pc:sldLayoutMkLst>
            <pc:docMk/>
            <pc:sldMasterMk cId="3270557346" sldId="2147484070"/>
            <pc:sldLayoutMk cId="1599016981" sldId="2147484069"/>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9AFAEA-47D7-4371-A801-E299A8D380F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E50D5074-165D-44CB-942B-70BB8405E005}">
      <dgm:prSet/>
      <dgm:spPr/>
      <dgm:t>
        <a:bodyPr/>
        <a:lstStyle/>
        <a:p>
          <a:r>
            <a:rPr lang="en-US" b="1"/>
            <a:t>HTML:</a:t>
          </a:r>
          <a:endParaRPr lang="en-US"/>
        </a:p>
      </dgm:t>
    </dgm:pt>
    <dgm:pt modelId="{B408592A-C314-4ADD-B023-C4B0F5C5D7D3}" type="parTrans" cxnId="{3310043D-155C-49F8-B4DA-297C7D3C0875}">
      <dgm:prSet/>
      <dgm:spPr/>
      <dgm:t>
        <a:bodyPr/>
        <a:lstStyle/>
        <a:p>
          <a:endParaRPr lang="en-US"/>
        </a:p>
      </dgm:t>
    </dgm:pt>
    <dgm:pt modelId="{CE83B2A8-DD5D-4C06-9AFD-D994D548785F}" type="sibTrans" cxnId="{3310043D-155C-49F8-B4DA-297C7D3C0875}">
      <dgm:prSet/>
      <dgm:spPr/>
      <dgm:t>
        <a:bodyPr/>
        <a:lstStyle/>
        <a:p>
          <a:endParaRPr lang="en-US"/>
        </a:p>
      </dgm:t>
    </dgm:pt>
    <dgm:pt modelId="{CC3E19DF-E6D7-418C-8A1F-5841AB0882BB}">
      <dgm:prSet/>
      <dgm:spPr/>
      <dgm:t>
        <a:bodyPr/>
        <a:lstStyle/>
        <a:p>
          <a:r>
            <a:rPr lang="en-US"/>
            <a:t>HTML stands for Hyper Text Markup Language                                                          </a:t>
          </a:r>
        </a:p>
      </dgm:t>
    </dgm:pt>
    <dgm:pt modelId="{68C50ED2-B080-4392-A0BB-A1B801661F83}" type="parTrans" cxnId="{10EA4741-FF4E-4018-99C4-4A6587CBE021}">
      <dgm:prSet/>
      <dgm:spPr/>
      <dgm:t>
        <a:bodyPr/>
        <a:lstStyle/>
        <a:p>
          <a:endParaRPr lang="en-US"/>
        </a:p>
      </dgm:t>
    </dgm:pt>
    <dgm:pt modelId="{09EBA787-99CB-41F4-A5A3-E1E7C98317F4}" type="sibTrans" cxnId="{10EA4741-FF4E-4018-99C4-4A6587CBE021}">
      <dgm:prSet/>
      <dgm:spPr/>
      <dgm:t>
        <a:bodyPr/>
        <a:lstStyle/>
        <a:p>
          <a:endParaRPr lang="en-US"/>
        </a:p>
      </dgm:t>
    </dgm:pt>
    <dgm:pt modelId="{2A3CD6FC-2166-43DC-9430-0438B5B4C067}">
      <dgm:prSet/>
      <dgm:spPr/>
      <dgm:t>
        <a:bodyPr/>
        <a:lstStyle/>
        <a:p>
          <a:r>
            <a:rPr lang="en-US"/>
            <a:t>HTML is the standard markup language for creating Web pages</a:t>
          </a:r>
        </a:p>
      </dgm:t>
    </dgm:pt>
    <dgm:pt modelId="{A860C10E-D231-4BC4-9D90-4F8F9ADAF4DC}" type="parTrans" cxnId="{F3979FE3-BB60-486A-BC24-05AD909A86C6}">
      <dgm:prSet/>
      <dgm:spPr/>
      <dgm:t>
        <a:bodyPr/>
        <a:lstStyle/>
        <a:p>
          <a:endParaRPr lang="en-US"/>
        </a:p>
      </dgm:t>
    </dgm:pt>
    <dgm:pt modelId="{1E7278F9-5EB7-44E5-B849-5E0E35436846}" type="sibTrans" cxnId="{F3979FE3-BB60-486A-BC24-05AD909A86C6}">
      <dgm:prSet/>
      <dgm:spPr/>
      <dgm:t>
        <a:bodyPr/>
        <a:lstStyle/>
        <a:p>
          <a:endParaRPr lang="en-US"/>
        </a:p>
      </dgm:t>
    </dgm:pt>
    <dgm:pt modelId="{7B74C80E-A9F3-49E3-886D-9E89E794DBA2}">
      <dgm:prSet/>
      <dgm:spPr/>
      <dgm:t>
        <a:bodyPr/>
        <a:lstStyle/>
        <a:p>
          <a:r>
            <a:rPr lang="en-US"/>
            <a:t>HTML describes the structure of a Web page</a:t>
          </a:r>
        </a:p>
      </dgm:t>
    </dgm:pt>
    <dgm:pt modelId="{963BF02B-7DFD-4483-ACF1-C995F71EFDDC}" type="parTrans" cxnId="{6378774E-6762-4EC6-8BD8-67B2D097B8D2}">
      <dgm:prSet/>
      <dgm:spPr/>
      <dgm:t>
        <a:bodyPr/>
        <a:lstStyle/>
        <a:p>
          <a:endParaRPr lang="en-US"/>
        </a:p>
      </dgm:t>
    </dgm:pt>
    <dgm:pt modelId="{555EDD66-B75E-4D08-815D-4866587F6600}" type="sibTrans" cxnId="{6378774E-6762-4EC6-8BD8-67B2D097B8D2}">
      <dgm:prSet/>
      <dgm:spPr/>
      <dgm:t>
        <a:bodyPr/>
        <a:lstStyle/>
        <a:p>
          <a:endParaRPr lang="en-US"/>
        </a:p>
      </dgm:t>
    </dgm:pt>
    <dgm:pt modelId="{94CDFD03-4A17-4B17-B3E4-B098DC56FCD5}">
      <dgm:prSet/>
      <dgm:spPr/>
      <dgm:t>
        <a:bodyPr/>
        <a:lstStyle/>
        <a:p>
          <a:r>
            <a:rPr lang="en-US"/>
            <a:t>HTML consists of a series of elements</a:t>
          </a:r>
        </a:p>
      </dgm:t>
    </dgm:pt>
    <dgm:pt modelId="{01E95D22-9342-4A08-B591-E62A48C27B97}" type="parTrans" cxnId="{AA295B64-7297-4C3A-856E-33AAE785E1E5}">
      <dgm:prSet/>
      <dgm:spPr/>
      <dgm:t>
        <a:bodyPr/>
        <a:lstStyle/>
        <a:p>
          <a:endParaRPr lang="en-US"/>
        </a:p>
      </dgm:t>
    </dgm:pt>
    <dgm:pt modelId="{C058BAEC-F106-4A42-8E34-4060ACA94CBA}" type="sibTrans" cxnId="{AA295B64-7297-4C3A-856E-33AAE785E1E5}">
      <dgm:prSet/>
      <dgm:spPr/>
      <dgm:t>
        <a:bodyPr/>
        <a:lstStyle/>
        <a:p>
          <a:endParaRPr lang="en-US"/>
        </a:p>
      </dgm:t>
    </dgm:pt>
    <dgm:pt modelId="{4CFFA7E8-66C9-4967-BB56-7C286E840332}">
      <dgm:prSet/>
      <dgm:spPr/>
      <dgm:t>
        <a:bodyPr/>
        <a:lstStyle/>
        <a:p>
          <a:r>
            <a:rPr lang="en-US"/>
            <a:t>HTML elements tell the browser how to display the content                                        </a:t>
          </a:r>
        </a:p>
      </dgm:t>
    </dgm:pt>
    <dgm:pt modelId="{8A1FA4B2-E1F4-40CE-885A-EC3066825B02}" type="parTrans" cxnId="{5A9A7502-0784-44D2-9F6D-4F3B8596DD1F}">
      <dgm:prSet/>
      <dgm:spPr/>
      <dgm:t>
        <a:bodyPr/>
        <a:lstStyle/>
        <a:p>
          <a:endParaRPr lang="en-US"/>
        </a:p>
      </dgm:t>
    </dgm:pt>
    <dgm:pt modelId="{5EDC2EFE-E413-496B-9338-CB7A9117E9D8}" type="sibTrans" cxnId="{5A9A7502-0784-44D2-9F6D-4F3B8596DD1F}">
      <dgm:prSet/>
      <dgm:spPr/>
      <dgm:t>
        <a:bodyPr/>
        <a:lstStyle/>
        <a:p>
          <a:endParaRPr lang="en-US"/>
        </a:p>
      </dgm:t>
    </dgm:pt>
    <dgm:pt modelId="{FFC874AA-FF00-4B52-AE61-32CABCC90745}">
      <dgm:prSet/>
      <dgm:spPr/>
      <dgm:t>
        <a:bodyPr/>
        <a:lstStyle/>
        <a:p>
          <a:r>
            <a:rPr lang="en-US"/>
            <a:t>HTML elements label pieces of content such as</a:t>
          </a:r>
        </a:p>
      </dgm:t>
    </dgm:pt>
    <dgm:pt modelId="{EBA16709-9905-441B-9180-0E9817D6CDE7}" type="parTrans" cxnId="{9E93B156-BA0F-4146-916A-B1C8EE0965AB}">
      <dgm:prSet/>
      <dgm:spPr/>
      <dgm:t>
        <a:bodyPr/>
        <a:lstStyle/>
        <a:p>
          <a:endParaRPr lang="en-US"/>
        </a:p>
      </dgm:t>
    </dgm:pt>
    <dgm:pt modelId="{E4CFC858-F63B-4FD5-A80B-0750909BCD4A}" type="sibTrans" cxnId="{9E93B156-BA0F-4146-916A-B1C8EE0965AB}">
      <dgm:prSet/>
      <dgm:spPr/>
      <dgm:t>
        <a:bodyPr/>
        <a:lstStyle/>
        <a:p>
          <a:endParaRPr lang="en-US"/>
        </a:p>
      </dgm:t>
    </dgm:pt>
    <dgm:pt modelId="{E97F8327-FF76-4A0F-B82A-B19EF47007B9}">
      <dgm:prSet/>
      <dgm:spPr/>
      <dgm:t>
        <a:bodyPr/>
        <a:lstStyle/>
        <a:p>
          <a:r>
            <a:rPr lang="en-US"/>
            <a:t>"this is a heading",</a:t>
          </a:r>
        </a:p>
      </dgm:t>
    </dgm:pt>
    <dgm:pt modelId="{BB8E415B-607C-4F6A-AFD3-866C15F52948}" type="parTrans" cxnId="{23E98924-9BB6-4378-B8AF-B6F40DEBF8C7}">
      <dgm:prSet/>
      <dgm:spPr/>
      <dgm:t>
        <a:bodyPr/>
        <a:lstStyle/>
        <a:p>
          <a:endParaRPr lang="en-US"/>
        </a:p>
      </dgm:t>
    </dgm:pt>
    <dgm:pt modelId="{291EE714-A266-4996-B84E-27AD141A5571}" type="sibTrans" cxnId="{23E98924-9BB6-4378-B8AF-B6F40DEBF8C7}">
      <dgm:prSet/>
      <dgm:spPr/>
      <dgm:t>
        <a:bodyPr/>
        <a:lstStyle/>
        <a:p>
          <a:endParaRPr lang="en-US"/>
        </a:p>
      </dgm:t>
    </dgm:pt>
    <dgm:pt modelId="{6E9B6788-2681-4D51-B6DB-E86D338E0DD0}">
      <dgm:prSet/>
      <dgm:spPr/>
      <dgm:t>
        <a:bodyPr/>
        <a:lstStyle/>
        <a:p>
          <a:r>
            <a:rPr lang="en-US"/>
            <a:t>"this is a paragraph",</a:t>
          </a:r>
        </a:p>
      </dgm:t>
    </dgm:pt>
    <dgm:pt modelId="{9F813160-BA82-4663-8FC0-738D56154E94}" type="parTrans" cxnId="{B88CCB5D-C073-4AC1-894F-44A49343B6A4}">
      <dgm:prSet/>
      <dgm:spPr/>
      <dgm:t>
        <a:bodyPr/>
        <a:lstStyle/>
        <a:p>
          <a:endParaRPr lang="en-US"/>
        </a:p>
      </dgm:t>
    </dgm:pt>
    <dgm:pt modelId="{0C05F31F-589A-43F2-8616-AB578869688B}" type="sibTrans" cxnId="{B88CCB5D-C073-4AC1-894F-44A49343B6A4}">
      <dgm:prSet/>
      <dgm:spPr/>
      <dgm:t>
        <a:bodyPr/>
        <a:lstStyle/>
        <a:p>
          <a:endParaRPr lang="en-US"/>
        </a:p>
      </dgm:t>
    </dgm:pt>
    <dgm:pt modelId="{A624043F-F0BA-4ADD-9D30-37AAE87A27A1}">
      <dgm:prSet/>
      <dgm:spPr/>
      <dgm:t>
        <a:bodyPr/>
        <a:lstStyle/>
        <a:p>
          <a:r>
            <a:rPr lang="en-US" b="0" i="0"/>
            <a:t>"this is a link", etc.</a:t>
          </a:r>
          <a:endParaRPr lang="en-US"/>
        </a:p>
      </dgm:t>
    </dgm:pt>
    <dgm:pt modelId="{F2462A6E-E164-4928-96C9-CBC60BC7620B}" type="parTrans" cxnId="{082103C8-2091-4E9F-B98D-971EE2C20A38}">
      <dgm:prSet/>
      <dgm:spPr/>
      <dgm:t>
        <a:bodyPr/>
        <a:lstStyle/>
        <a:p>
          <a:endParaRPr lang="en-US"/>
        </a:p>
      </dgm:t>
    </dgm:pt>
    <dgm:pt modelId="{2C8C6E72-4B04-4276-BF49-0DFB1B82F84E}" type="sibTrans" cxnId="{082103C8-2091-4E9F-B98D-971EE2C20A38}">
      <dgm:prSet/>
      <dgm:spPr/>
      <dgm:t>
        <a:bodyPr/>
        <a:lstStyle/>
        <a:p>
          <a:endParaRPr lang="en-US"/>
        </a:p>
      </dgm:t>
    </dgm:pt>
    <dgm:pt modelId="{586B9974-E5C8-4D97-B5E4-7A35C1D5BBAF}" type="pres">
      <dgm:prSet presAssocID="{199AFAEA-47D7-4371-A801-E299A8D380F0}" presName="linear" presStyleCnt="0">
        <dgm:presLayoutVars>
          <dgm:animLvl val="lvl"/>
          <dgm:resizeHandles val="exact"/>
        </dgm:presLayoutVars>
      </dgm:prSet>
      <dgm:spPr/>
    </dgm:pt>
    <dgm:pt modelId="{7E83FFA9-2F5F-4379-BF52-774CC78CE988}" type="pres">
      <dgm:prSet presAssocID="{E50D5074-165D-44CB-942B-70BB8405E005}" presName="parentText" presStyleLbl="node1" presStyleIdx="0" presStyleCnt="10">
        <dgm:presLayoutVars>
          <dgm:chMax val="0"/>
          <dgm:bulletEnabled val="1"/>
        </dgm:presLayoutVars>
      </dgm:prSet>
      <dgm:spPr/>
    </dgm:pt>
    <dgm:pt modelId="{25B58B08-CAB1-4AC4-86DA-56AD8AB14097}" type="pres">
      <dgm:prSet presAssocID="{CE83B2A8-DD5D-4C06-9AFD-D994D548785F}" presName="spacer" presStyleCnt="0"/>
      <dgm:spPr/>
    </dgm:pt>
    <dgm:pt modelId="{EBB33ACD-9980-4A26-A1CE-9CC73337E846}" type="pres">
      <dgm:prSet presAssocID="{CC3E19DF-E6D7-418C-8A1F-5841AB0882BB}" presName="parentText" presStyleLbl="node1" presStyleIdx="1" presStyleCnt="10">
        <dgm:presLayoutVars>
          <dgm:chMax val="0"/>
          <dgm:bulletEnabled val="1"/>
        </dgm:presLayoutVars>
      </dgm:prSet>
      <dgm:spPr/>
    </dgm:pt>
    <dgm:pt modelId="{ED743D03-90E7-4186-A4DA-5DDA5A87B754}" type="pres">
      <dgm:prSet presAssocID="{09EBA787-99CB-41F4-A5A3-E1E7C98317F4}" presName="spacer" presStyleCnt="0"/>
      <dgm:spPr/>
    </dgm:pt>
    <dgm:pt modelId="{171B9F2A-AA8C-4830-93A0-E517DCDD5131}" type="pres">
      <dgm:prSet presAssocID="{2A3CD6FC-2166-43DC-9430-0438B5B4C067}" presName="parentText" presStyleLbl="node1" presStyleIdx="2" presStyleCnt="10">
        <dgm:presLayoutVars>
          <dgm:chMax val="0"/>
          <dgm:bulletEnabled val="1"/>
        </dgm:presLayoutVars>
      </dgm:prSet>
      <dgm:spPr/>
    </dgm:pt>
    <dgm:pt modelId="{660F1996-1D16-4687-A3BB-77CC7886B381}" type="pres">
      <dgm:prSet presAssocID="{1E7278F9-5EB7-44E5-B849-5E0E35436846}" presName="spacer" presStyleCnt="0"/>
      <dgm:spPr/>
    </dgm:pt>
    <dgm:pt modelId="{AABA4B2E-BC64-4B2E-B28C-5431EBFC3340}" type="pres">
      <dgm:prSet presAssocID="{7B74C80E-A9F3-49E3-886D-9E89E794DBA2}" presName="parentText" presStyleLbl="node1" presStyleIdx="3" presStyleCnt="10">
        <dgm:presLayoutVars>
          <dgm:chMax val="0"/>
          <dgm:bulletEnabled val="1"/>
        </dgm:presLayoutVars>
      </dgm:prSet>
      <dgm:spPr/>
    </dgm:pt>
    <dgm:pt modelId="{B0FB7A8B-C3C5-410A-AA8B-806086CCE840}" type="pres">
      <dgm:prSet presAssocID="{555EDD66-B75E-4D08-815D-4866587F6600}" presName="spacer" presStyleCnt="0"/>
      <dgm:spPr/>
    </dgm:pt>
    <dgm:pt modelId="{51144E3C-1393-4D1B-A3C2-5D82A57BF781}" type="pres">
      <dgm:prSet presAssocID="{94CDFD03-4A17-4B17-B3E4-B098DC56FCD5}" presName="parentText" presStyleLbl="node1" presStyleIdx="4" presStyleCnt="10">
        <dgm:presLayoutVars>
          <dgm:chMax val="0"/>
          <dgm:bulletEnabled val="1"/>
        </dgm:presLayoutVars>
      </dgm:prSet>
      <dgm:spPr/>
    </dgm:pt>
    <dgm:pt modelId="{6A00D8DB-CA98-411B-A0CD-2BD04BEE9E44}" type="pres">
      <dgm:prSet presAssocID="{C058BAEC-F106-4A42-8E34-4060ACA94CBA}" presName="spacer" presStyleCnt="0"/>
      <dgm:spPr/>
    </dgm:pt>
    <dgm:pt modelId="{5289F665-10DB-466B-81F4-7009FB1CFB81}" type="pres">
      <dgm:prSet presAssocID="{4CFFA7E8-66C9-4967-BB56-7C286E840332}" presName="parentText" presStyleLbl="node1" presStyleIdx="5" presStyleCnt="10">
        <dgm:presLayoutVars>
          <dgm:chMax val="0"/>
          <dgm:bulletEnabled val="1"/>
        </dgm:presLayoutVars>
      </dgm:prSet>
      <dgm:spPr/>
    </dgm:pt>
    <dgm:pt modelId="{6318FEF6-AB99-4ECF-9930-431462258B37}" type="pres">
      <dgm:prSet presAssocID="{5EDC2EFE-E413-496B-9338-CB7A9117E9D8}" presName="spacer" presStyleCnt="0"/>
      <dgm:spPr/>
    </dgm:pt>
    <dgm:pt modelId="{C713CA0A-AFDB-4498-9996-6FF04657AD18}" type="pres">
      <dgm:prSet presAssocID="{FFC874AA-FF00-4B52-AE61-32CABCC90745}" presName="parentText" presStyleLbl="node1" presStyleIdx="6" presStyleCnt="10">
        <dgm:presLayoutVars>
          <dgm:chMax val="0"/>
          <dgm:bulletEnabled val="1"/>
        </dgm:presLayoutVars>
      </dgm:prSet>
      <dgm:spPr/>
    </dgm:pt>
    <dgm:pt modelId="{9EFF7547-C12E-4FD1-821A-D66CC418EBA7}" type="pres">
      <dgm:prSet presAssocID="{E4CFC858-F63B-4FD5-A80B-0750909BCD4A}" presName="spacer" presStyleCnt="0"/>
      <dgm:spPr/>
    </dgm:pt>
    <dgm:pt modelId="{2C4B9495-BCEE-4504-9877-619BFBDD080E}" type="pres">
      <dgm:prSet presAssocID="{E97F8327-FF76-4A0F-B82A-B19EF47007B9}" presName="parentText" presStyleLbl="node1" presStyleIdx="7" presStyleCnt="10">
        <dgm:presLayoutVars>
          <dgm:chMax val="0"/>
          <dgm:bulletEnabled val="1"/>
        </dgm:presLayoutVars>
      </dgm:prSet>
      <dgm:spPr/>
    </dgm:pt>
    <dgm:pt modelId="{3B42CCF4-21B3-4E03-8034-B0DCF60D3842}" type="pres">
      <dgm:prSet presAssocID="{291EE714-A266-4996-B84E-27AD141A5571}" presName="spacer" presStyleCnt="0"/>
      <dgm:spPr/>
    </dgm:pt>
    <dgm:pt modelId="{72661EAA-A279-4677-9DA3-4A6CB9D33A69}" type="pres">
      <dgm:prSet presAssocID="{6E9B6788-2681-4D51-B6DB-E86D338E0DD0}" presName="parentText" presStyleLbl="node1" presStyleIdx="8" presStyleCnt="10">
        <dgm:presLayoutVars>
          <dgm:chMax val="0"/>
          <dgm:bulletEnabled val="1"/>
        </dgm:presLayoutVars>
      </dgm:prSet>
      <dgm:spPr/>
    </dgm:pt>
    <dgm:pt modelId="{5B674EA3-8396-4118-93A0-C716FF276925}" type="pres">
      <dgm:prSet presAssocID="{0C05F31F-589A-43F2-8616-AB578869688B}" presName="spacer" presStyleCnt="0"/>
      <dgm:spPr/>
    </dgm:pt>
    <dgm:pt modelId="{3252DD99-92E8-405E-A1D2-DF9F181275B4}" type="pres">
      <dgm:prSet presAssocID="{A624043F-F0BA-4ADD-9D30-37AAE87A27A1}" presName="parentText" presStyleLbl="node1" presStyleIdx="9" presStyleCnt="10">
        <dgm:presLayoutVars>
          <dgm:chMax val="0"/>
          <dgm:bulletEnabled val="1"/>
        </dgm:presLayoutVars>
      </dgm:prSet>
      <dgm:spPr/>
    </dgm:pt>
  </dgm:ptLst>
  <dgm:cxnLst>
    <dgm:cxn modelId="{5A9A7502-0784-44D2-9F6D-4F3B8596DD1F}" srcId="{199AFAEA-47D7-4371-A801-E299A8D380F0}" destId="{4CFFA7E8-66C9-4967-BB56-7C286E840332}" srcOrd="5" destOrd="0" parTransId="{8A1FA4B2-E1F4-40CE-885A-EC3066825B02}" sibTransId="{5EDC2EFE-E413-496B-9338-CB7A9117E9D8}"/>
    <dgm:cxn modelId="{D6A27C0B-1F11-4648-8565-C1048C0846A8}" type="presOf" srcId="{E97F8327-FF76-4A0F-B82A-B19EF47007B9}" destId="{2C4B9495-BCEE-4504-9877-619BFBDD080E}" srcOrd="0" destOrd="0" presId="urn:microsoft.com/office/officeart/2005/8/layout/vList2"/>
    <dgm:cxn modelId="{23E98924-9BB6-4378-B8AF-B6F40DEBF8C7}" srcId="{199AFAEA-47D7-4371-A801-E299A8D380F0}" destId="{E97F8327-FF76-4A0F-B82A-B19EF47007B9}" srcOrd="7" destOrd="0" parTransId="{BB8E415B-607C-4F6A-AFD3-866C15F52948}" sibTransId="{291EE714-A266-4996-B84E-27AD141A5571}"/>
    <dgm:cxn modelId="{3310043D-155C-49F8-B4DA-297C7D3C0875}" srcId="{199AFAEA-47D7-4371-A801-E299A8D380F0}" destId="{E50D5074-165D-44CB-942B-70BB8405E005}" srcOrd="0" destOrd="0" parTransId="{B408592A-C314-4ADD-B023-C4B0F5C5D7D3}" sibTransId="{CE83B2A8-DD5D-4C06-9AFD-D994D548785F}"/>
    <dgm:cxn modelId="{B88CCB5D-C073-4AC1-894F-44A49343B6A4}" srcId="{199AFAEA-47D7-4371-A801-E299A8D380F0}" destId="{6E9B6788-2681-4D51-B6DB-E86D338E0DD0}" srcOrd="8" destOrd="0" parTransId="{9F813160-BA82-4663-8FC0-738D56154E94}" sibTransId="{0C05F31F-589A-43F2-8616-AB578869688B}"/>
    <dgm:cxn modelId="{10EA4741-FF4E-4018-99C4-4A6587CBE021}" srcId="{199AFAEA-47D7-4371-A801-E299A8D380F0}" destId="{CC3E19DF-E6D7-418C-8A1F-5841AB0882BB}" srcOrd="1" destOrd="0" parTransId="{68C50ED2-B080-4392-A0BB-A1B801661F83}" sibTransId="{09EBA787-99CB-41F4-A5A3-E1E7C98317F4}"/>
    <dgm:cxn modelId="{AA295B64-7297-4C3A-856E-33AAE785E1E5}" srcId="{199AFAEA-47D7-4371-A801-E299A8D380F0}" destId="{94CDFD03-4A17-4B17-B3E4-B098DC56FCD5}" srcOrd="4" destOrd="0" parTransId="{01E95D22-9342-4A08-B591-E62A48C27B97}" sibTransId="{C058BAEC-F106-4A42-8E34-4060ACA94CBA}"/>
    <dgm:cxn modelId="{CBAB2C46-90BB-402D-9F10-04EE145F3094}" type="presOf" srcId="{A624043F-F0BA-4ADD-9D30-37AAE87A27A1}" destId="{3252DD99-92E8-405E-A1D2-DF9F181275B4}" srcOrd="0" destOrd="0" presId="urn:microsoft.com/office/officeart/2005/8/layout/vList2"/>
    <dgm:cxn modelId="{DE482D67-A699-446C-B5E8-74B0A26D8F27}" type="presOf" srcId="{94CDFD03-4A17-4B17-B3E4-B098DC56FCD5}" destId="{51144E3C-1393-4D1B-A3C2-5D82A57BF781}" srcOrd="0" destOrd="0" presId="urn:microsoft.com/office/officeart/2005/8/layout/vList2"/>
    <dgm:cxn modelId="{6378774E-6762-4EC6-8BD8-67B2D097B8D2}" srcId="{199AFAEA-47D7-4371-A801-E299A8D380F0}" destId="{7B74C80E-A9F3-49E3-886D-9E89E794DBA2}" srcOrd="3" destOrd="0" parTransId="{963BF02B-7DFD-4483-ACF1-C995F71EFDDC}" sibTransId="{555EDD66-B75E-4D08-815D-4866587F6600}"/>
    <dgm:cxn modelId="{07757456-027E-41B7-B0E4-5155910DEB3B}" type="presOf" srcId="{FFC874AA-FF00-4B52-AE61-32CABCC90745}" destId="{C713CA0A-AFDB-4498-9996-6FF04657AD18}" srcOrd="0" destOrd="0" presId="urn:microsoft.com/office/officeart/2005/8/layout/vList2"/>
    <dgm:cxn modelId="{9E93B156-BA0F-4146-916A-B1C8EE0965AB}" srcId="{199AFAEA-47D7-4371-A801-E299A8D380F0}" destId="{FFC874AA-FF00-4B52-AE61-32CABCC90745}" srcOrd="6" destOrd="0" parTransId="{EBA16709-9905-441B-9180-0E9817D6CDE7}" sibTransId="{E4CFC858-F63B-4FD5-A80B-0750909BCD4A}"/>
    <dgm:cxn modelId="{890EC37D-053A-4071-ABA0-2E5EF9782432}" type="presOf" srcId="{CC3E19DF-E6D7-418C-8A1F-5841AB0882BB}" destId="{EBB33ACD-9980-4A26-A1CE-9CC73337E846}" srcOrd="0" destOrd="0" presId="urn:microsoft.com/office/officeart/2005/8/layout/vList2"/>
    <dgm:cxn modelId="{08D5FFA6-19AC-41AA-813C-54C90DBE9D8D}" type="presOf" srcId="{4CFFA7E8-66C9-4967-BB56-7C286E840332}" destId="{5289F665-10DB-466B-81F4-7009FB1CFB81}" srcOrd="0" destOrd="0" presId="urn:microsoft.com/office/officeart/2005/8/layout/vList2"/>
    <dgm:cxn modelId="{6C66BEBD-7BFD-475A-97C7-09BE4C9E0E0E}" type="presOf" srcId="{E50D5074-165D-44CB-942B-70BB8405E005}" destId="{7E83FFA9-2F5F-4379-BF52-774CC78CE988}" srcOrd="0" destOrd="0" presId="urn:microsoft.com/office/officeart/2005/8/layout/vList2"/>
    <dgm:cxn modelId="{082103C8-2091-4E9F-B98D-971EE2C20A38}" srcId="{199AFAEA-47D7-4371-A801-E299A8D380F0}" destId="{A624043F-F0BA-4ADD-9D30-37AAE87A27A1}" srcOrd="9" destOrd="0" parTransId="{F2462A6E-E164-4928-96C9-CBC60BC7620B}" sibTransId="{2C8C6E72-4B04-4276-BF49-0DFB1B82F84E}"/>
    <dgm:cxn modelId="{7A3692D5-3476-453A-ADCC-3462E098F001}" type="presOf" srcId="{6E9B6788-2681-4D51-B6DB-E86D338E0DD0}" destId="{72661EAA-A279-4677-9DA3-4A6CB9D33A69}" srcOrd="0" destOrd="0" presId="urn:microsoft.com/office/officeart/2005/8/layout/vList2"/>
    <dgm:cxn modelId="{F3979FE3-BB60-486A-BC24-05AD909A86C6}" srcId="{199AFAEA-47D7-4371-A801-E299A8D380F0}" destId="{2A3CD6FC-2166-43DC-9430-0438B5B4C067}" srcOrd="2" destOrd="0" parTransId="{A860C10E-D231-4BC4-9D90-4F8F9ADAF4DC}" sibTransId="{1E7278F9-5EB7-44E5-B849-5E0E35436846}"/>
    <dgm:cxn modelId="{CCD59AEB-F920-4748-AB81-6A5877DF3427}" type="presOf" srcId="{7B74C80E-A9F3-49E3-886D-9E89E794DBA2}" destId="{AABA4B2E-BC64-4B2E-B28C-5431EBFC3340}" srcOrd="0" destOrd="0" presId="urn:microsoft.com/office/officeart/2005/8/layout/vList2"/>
    <dgm:cxn modelId="{4D6F36F5-9165-45A7-B013-ACCEBAD87076}" type="presOf" srcId="{199AFAEA-47D7-4371-A801-E299A8D380F0}" destId="{586B9974-E5C8-4D97-B5E4-7A35C1D5BBAF}" srcOrd="0" destOrd="0" presId="urn:microsoft.com/office/officeart/2005/8/layout/vList2"/>
    <dgm:cxn modelId="{238A46FE-2224-41B8-BB6F-0B651BF03FC6}" type="presOf" srcId="{2A3CD6FC-2166-43DC-9430-0438B5B4C067}" destId="{171B9F2A-AA8C-4830-93A0-E517DCDD5131}" srcOrd="0" destOrd="0" presId="urn:microsoft.com/office/officeart/2005/8/layout/vList2"/>
    <dgm:cxn modelId="{7E67C9A7-FDDF-4146-906E-5CD565787795}" type="presParOf" srcId="{586B9974-E5C8-4D97-B5E4-7A35C1D5BBAF}" destId="{7E83FFA9-2F5F-4379-BF52-774CC78CE988}" srcOrd="0" destOrd="0" presId="urn:microsoft.com/office/officeart/2005/8/layout/vList2"/>
    <dgm:cxn modelId="{31AFAC3B-52EE-4302-953E-1953295EFF80}" type="presParOf" srcId="{586B9974-E5C8-4D97-B5E4-7A35C1D5BBAF}" destId="{25B58B08-CAB1-4AC4-86DA-56AD8AB14097}" srcOrd="1" destOrd="0" presId="urn:microsoft.com/office/officeart/2005/8/layout/vList2"/>
    <dgm:cxn modelId="{5452200A-63AC-4188-864B-429A344B54B1}" type="presParOf" srcId="{586B9974-E5C8-4D97-B5E4-7A35C1D5BBAF}" destId="{EBB33ACD-9980-4A26-A1CE-9CC73337E846}" srcOrd="2" destOrd="0" presId="urn:microsoft.com/office/officeart/2005/8/layout/vList2"/>
    <dgm:cxn modelId="{B19EF2A1-762C-4DD7-8E60-F2303F85E64F}" type="presParOf" srcId="{586B9974-E5C8-4D97-B5E4-7A35C1D5BBAF}" destId="{ED743D03-90E7-4186-A4DA-5DDA5A87B754}" srcOrd="3" destOrd="0" presId="urn:microsoft.com/office/officeart/2005/8/layout/vList2"/>
    <dgm:cxn modelId="{79B0A9D5-F748-48D7-BC8D-9E767B9B1386}" type="presParOf" srcId="{586B9974-E5C8-4D97-B5E4-7A35C1D5BBAF}" destId="{171B9F2A-AA8C-4830-93A0-E517DCDD5131}" srcOrd="4" destOrd="0" presId="urn:microsoft.com/office/officeart/2005/8/layout/vList2"/>
    <dgm:cxn modelId="{4EC08417-B924-493D-9CD2-85CBD948B5D6}" type="presParOf" srcId="{586B9974-E5C8-4D97-B5E4-7A35C1D5BBAF}" destId="{660F1996-1D16-4687-A3BB-77CC7886B381}" srcOrd="5" destOrd="0" presId="urn:microsoft.com/office/officeart/2005/8/layout/vList2"/>
    <dgm:cxn modelId="{D7199231-341F-40ED-9F5D-42F3F3871631}" type="presParOf" srcId="{586B9974-E5C8-4D97-B5E4-7A35C1D5BBAF}" destId="{AABA4B2E-BC64-4B2E-B28C-5431EBFC3340}" srcOrd="6" destOrd="0" presId="urn:microsoft.com/office/officeart/2005/8/layout/vList2"/>
    <dgm:cxn modelId="{006CE84B-482F-4FEF-8945-2548F047C9D0}" type="presParOf" srcId="{586B9974-E5C8-4D97-B5E4-7A35C1D5BBAF}" destId="{B0FB7A8B-C3C5-410A-AA8B-806086CCE840}" srcOrd="7" destOrd="0" presId="urn:microsoft.com/office/officeart/2005/8/layout/vList2"/>
    <dgm:cxn modelId="{DD6326AC-1038-4E42-8BB6-7494FDCA1DFD}" type="presParOf" srcId="{586B9974-E5C8-4D97-B5E4-7A35C1D5BBAF}" destId="{51144E3C-1393-4D1B-A3C2-5D82A57BF781}" srcOrd="8" destOrd="0" presId="urn:microsoft.com/office/officeart/2005/8/layout/vList2"/>
    <dgm:cxn modelId="{803644FB-B0E7-4285-8F24-3932A397571F}" type="presParOf" srcId="{586B9974-E5C8-4D97-B5E4-7A35C1D5BBAF}" destId="{6A00D8DB-CA98-411B-A0CD-2BD04BEE9E44}" srcOrd="9" destOrd="0" presId="urn:microsoft.com/office/officeart/2005/8/layout/vList2"/>
    <dgm:cxn modelId="{20A3C452-0E4D-4193-9026-F2BCCD161C7F}" type="presParOf" srcId="{586B9974-E5C8-4D97-B5E4-7A35C1D5BBAF}" destId="{5289F665-10DB-466B-81F4-7009FB1CFB81}" srcOrd="10" destOrd="0" presId="urn:microsoft.com/office/officeart/2005/8/layout/vList2"/>
    <dgm:cxn modelId="{E4AF6E4B-BB8C-44E4-A9C6-24A4AE9E622B}" type="presParOf" srcId="{586B9974-E5C8-4D97-B5E4-7A35C1D5BBAF}" destId="{6318FEF6-AB99-4ECF-9930-431462258B37}" srcOrd="11" destOrd="0" presId="urn:microsoft.com/office/officeart/2005/8/layout/vList2"/>
    <dgm:cxn modelId="{09BC4F4A-52B2-4678-B07A-7BFE4E0256A3}" type="presParOf" srcId="{586B9974-E5C8-4D97-B5E4-7A35C1D5BBAF}" destId="{C713CA0A-AFDB-4498-9996-6FF04657AD18}" srcOrd="12" destOrd="0" presId="urn:microsoft.com/office/officeart/2005/8/layout/vList2"/>
    <dgm:cxn modelId="{4557FB07-7FC3-4C5C-978B-6B1A2A30E057}" type="presParOf" srcId="{586B9974-E5C8-4D97-B5E4-7A35C1D5BBAF}" destId="{9EFF7547-C12E-4FD1-821A-D66CC418EBA7}" srcOrd="13" destOrd="0" presId="urn:microsoft.com/office/officeart/2005/8/layout/vList2"/>
    <dgm:cxn modelId="{8BEA3E4A-30E4-4393-AEF3-FB4AD6B13D99}" type="presParOf" srcId="{586B9974-E5C8-4D97-B5E4-7A35C1D5BBAF}" destId="{2C4B9495-BCEE-4504-9877-619BFBDD080E}" srcOrd="14" destOrd="0" presId="urn:microsoft.com/office/officeart/2005/8/layout/vList2"/>
    <dgm:cxn modelId="{B0CAB0AC-98C5-459B-BA56-0C5F9BCF4AAF}" type="presParOf" srcId="{586B9974-E5C8-4D97-B5E4-7A35C1D5BBAF}" destId="{3B42CCF4-21B3-4E03-8034-B0DCF60D3842}" srcOrd="15" destOrd="0" presId="urn:microsoft.com/office/officeart/2005/8/layout/vList2"/>
    <dgm:cxn modelId="{EA38CAAE-DA8A-46F4-8DEA-DC5AF59822FC}" type="presParOf" srcId="{586B9974-E5C8-4D97-B5E4-7A35C1D5BBAF}" destId="{72661EAA-A279-4677-9DA3-4A6CB9D33A69}" srcOrd="16" destOrd="0" presId="urn:microsoft.com/office/officeart/2005/8/layout/vList2"/>
    <dgm:cxn modelId="{CADF847D-5220-4795-9088-25D167E551EC}" type="presParOf" srcId="{586B9974-E5C8-4D97-B5E4-7A35C1D5BBAF}" destId="{5B674EA3-8396-4118-93A0-C716FF276925}" srcOrd="17" destOrd="0" presId="urn:microsoft.com/office/officeart/2005/8/layout/vList2"/>
    <dgm:cxn modelId="{B96E4B5F-7C86-4805-BABE-9A0468CF84C5}" type="presParOf" srcId="{586B9974-E5C8-4D97-B5E4-7A35C1D5BBAF}" destId="{3252DD99-92E8-405E-A1D2-DF9F181275B4}" srcOrd="1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0C6EF08-0805-4488-82C9-DC852923C3C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DD8CDDE3-C125-4FBF-A037-2C69F9748EE8}">
      <dgm:prSet/>
      <dgm:spPr/>
      <dgm:t>
        <a:bodyPr/>
        <a:lstStyle/>
        <a:p>
          <a:r>
            <a:rPr lang="en-US"/>
            <a:t>CSS stands for Cascading Style Sheets</a:t>
          </a:r>
        </a:p>
      </dgm:t>
    </dgm:pt>
    <dgm:pt modelId="{0DBC2AAE-9446-4F25-BC67-C7160D49C705}" type="parTrans" cxnId="{78B9B218-3A74-4799-B2FE-3F88EF39D89B}">
      <dgm:prSet/>
      <dgm:spPr/>
      <dgm:t>
        <a:bodyPr/>
        <a:lstStyle/>
        <a:p>
          <a:endParaRPr lang="en-US"/>
        </a:p>
      </dgm:t>
    </dgm:pt>
    <dgm:pt modelId="{401D6A2D-7BC3-439C-9D0E-7E6BB82CC178}" type="sibTrans" cxnId="{78B9B218-3A74-4799-B2FE-3F88EF39D89B}">
      <dgm:prSet/>
      <dgm:spPr/>
      <dgm:t>
        <a:bodyPr/>
        <a:lstStyle/>
        <a:p>
          <a:endParaRPr lang="en-US"/>
        </a:p>
      </dgm:t>
    </dgm:pt>
    <dgm:pt modelId="{ED4DC935-8FD5-4988-A941-16AB8E373142}">
      <dgm:prSet/>
      <dgm:spPr/>
      <dgm:t>
        <a:bodyPr/>
        <a:lstStyle/>
        <a:p>
          <a:r>
            <a:rPr lang="en-US"/>
            <a:t>CSS describes how HTML elements are to be</a:t>
          </a:r>
        </a:p>
      </dgm:t>
    </dgm:pt>
    <dgm:pt modelId="{E448A8BC-8831-4CE4-80DF-4AEABB35D579}" type="parTrans" cxnId="{B1519E58-131A-42D8-94C3-B0F91E544B8B}">
      <dgm:prSet/>
      <dgm:spPr/>
      <dgm:t>
        <a:bodyPr/>
        <a:lstStyle/>
        <a:p>
          <a:endParaRPr lang="en-US"/>
        </a:p>
      </dgm:t>
    </dgm:pt>
    <dgm:pt modelId="{C596825F-B03E-4DD9-8C39-DFB4ADD7FA74}" type="sibTrans" cxnId="{B1519E58-131A-42D8-94C3-B0F91E544B8B}">
      <dgm:prSet/>
      <dgm:spPr/>
      <dgm:t>
        <a:bodyPr/>
        <a:lstStyle/>
        <a:p>
          <a:endParaRPr lang="en-US"/>
        </a:p>
      </dgm:t>
    </dgm:pt>
    <dgm:pt modelId="{61FFC1A4-1D21-47C1-9900-8B36312427B6}">
      <dgm:prSet/>
      <dgm:spPr/>
      <dgm:t>
        <a:bodyPr/>
        <a:lstStyle/>
        <a:p>
          <a:r>
            <a:rPr lang="en-US"/>
            <a:t>displayed on screen, paper, or in other media</a:t>
          </a:r>
        </a:p>
      </dgm:t>
    </dgm:pt>
    <dgm:pt modelId="{D5916100-6FDD-49D6-B1CA-E12DAC3653C1}" type="parTrans" cxnId="{01CD8EF9-0EF2-4DB2-B8BE-5F9C67770C5A}">
      <dgm:prSet/>
      <dgm:spPr/>
      <dgm:t>
        <a:bodyPr/>
        <a:lstStyle/>
        <a:p>
          <a:endParaRPr lang="en-US"/>
        </a:p>
      </dgm:t>
    </dgm:pt>
    <dgm:pt modelId="{DBC250F1-2342-4A33-B47D-143487BD51C9}" type="sibTrans" cxnId="{01CD8EF9-0EF2-4DB2-B8BE-5F9C67770C5A}">
      <dgm:prSet/>
      <dgm:spPr/>
      <dgm:t>
        <a:bodyPr/>
        <a:lstStyle/>
        <a:p>
          <a:endParaRPr lang="en-US"/>
        </a:p>
      </dgm:t>
    </dgm:pt>
    <dgm:pt modelId="{25DFDF2F-DD69-4D02-97FB-59CD364DDBBE}">
      <dgm:prSet/>
      <dgm:spPr/>
      <dgm:t>
        <a:bodyPr/>
        <a:lstStyle/>
        <a:p>
          <a:r>
            <a:rPr lang="en-US"/>
            <a:t>CSS saves a lot of work.</a:t>
          </a:r>
        </a:p>
      </dgm:t>
    </dgm:pt>
    <dgm:pt modelId="{FEA3CD19-A0CE-4066-953E-43CC86D305A6}" type="parTrans" cxnId="{1AC3B49C-C710-4B03-BA5D-DE925FD3AEC2}">
      <dgm:prSet/>
      <dgm:spPr/>
      <dgm:t>
        <a:bodyPr/>
        <a:lstStyle/>
        <a:p>
          <a:endParaRPr lang="en-US"/>
        </a:p>
      </dgm:t>
    </dgm:pt>
    <dgm:pt modelId="{BE1B1DDA-FF90-487A-9B51-58A7C1E69CAD}" type="sibTrans" cxnId="{1AC3B49C-C710-4B03-BA5D-DE925FD3AEC2}">
      <dgm:prSet/>
      <dgm:spPr/>
      <dgm:t>
        <a:bodyPr/>
        <a:lstStyle/>
        <a:p>
          <a:endParaRPr lang="en-US"/>
        </a:p>
      </dgm:t>
    </dgm:pt>
    <dgm:pt modelId="{1EAA5769-7B3C-4F7E-A822-441171044FCA}">
      <dgm:prSet/>
      <dgm:spPr/>
      <dgm:t>
        <a:bodyPr/>
        <a:lstStyle/>
        <a:p>
          <a:r>
            <a:rPr lang="en-US"/>
            <a:t>It can control the layout of multiple web pages all at once</a:t>
          </a:r>
        </a:p>
      </dgm:t>
    </dgm:pt>
    <dgm:pt modelId="{8D8B4064-9187-4585-BE45-A662C4E58E8B}" type="parTrans" cxnId="{C0A8F51D-0D53-4139-9538-6D2945EC51B0}">
      <dgm:prSet/>
      <dgm:spPr/>
      <dgm:t>
        <a:bodyPr/>
        <a:lstStyle/>
        <a:p>
          <a:endParaRPr lang="en-US"/>
        </a:p>
      </dgm:t>
    </dgm:pt>
    <dgm:pt modelId="{44342E3C-C09F-4D94-B9E6-7125FB00F1BA}" type="sibTrans" cxnId="{C0A8F51D-0D53-4139-9538-6D2945EC51B0}">
      <dgm:prSet/>
      <dgm:spPr/>
      <dgm:t>
        <a:bodyPr/>
        <a:lstStyle/>
        <a:p>
          <a:endParaRPr lang="en-US"/>
        </a:p>
      </dgm:t>
    </dgm:pt>
    <dgm:pt modelId="{BCA22962-65C5-421D-A5C4-01B009D750C3}">
      <dgm:prSet/>
      <dgm:spPr/>
      <dgm:t>
        <a:bodyPr/>
        <a:lstStyle/>
        <a:p>
          <a:r>
            <a:rPr lang="en-US"/>
            <a:t>External stylesheets are stored in CSS files</a:t>
          </a:r>
        </a:p>
      </dgm:t>
    </dgm:pt>
    <dgm:pt modelId="{9E9BFB44-3FF1-4AEC-A09C-87673BB413A2}" type="parTrans" cxnId="{45ECCF10-F027-4FB9-B096-ED04BCEDAE83}">
      <dgm:prSet/>
      <dgm:spPr/>
      <dgm:t>
        <a:bodyPr/>
        <a:lstStyle/>
        <a:p>
          <a:endParaRPr lang="en-US"/>
        </a:p>
      </dgm:t>
    </dgm:pt>
    <dgm:pt modelId="{6FE35202-0110-4B09-9603-52B1AEE284F1}" type="sibTrans" cxnId="{45ECCF10-F027-4FB9-B096-ED04BCEDAE83}">
      <dgm:prSet/>
      <dgm:spPr/>
      <dgm:t>
        <a:bodyPr/>
        <a:lstStyle/>
        <a:p>
          <a:endParaRPr lang="en-US"/>
        </a:p>
      </dgm:t>
    </dgm:pt>
    <dgm:pt modelId="{9FD40567-08DE-40E3-AEF8-DE7748E79505}">
      <dgm:prSet/>
      <dgm:spPr/>
      <dgm:t>
        <a:bodyPr/>
        <a:lstStyle/>
        <a:p>
          <a:r>
            <a:rPr lang="en-US"/>
            <a:t>CSS is used to define styles for your web pages,</a:t>
          </a:r>
        </a:p>
      </dgm:t>
    </dgm:pt>
    <dgm:pt modelId="{0ADE6732-503B-47D1-9BA8-7AA1538498B1}" type="parTrans" cxnId="{58B7AFF0-1D4F-4CD5-97BA-84C22A1A878F}">
      <dgm:prSet/>
      <dgm:spPr/>
      <dgm:t>
        <a:bodyPr/>
        <a:lstStyle/>
        <a:p>
          <a:endParaRPr lang="en-US"/>
        </a:p>
      </dgm:t>
    </dgm:pt>
    <dgm:pt modelId="{76DE5610-3C81-4B67-AF4B-7F3A79B00BED}" type="sibTrans" cxnId="{58B7AFF0-1D4F-4CD5-97BA-84C22A1A878F}">
      <dgm:prSet/>
      <dgm:spPr/>
      <dgm:t>
        <a:bodyPr/>
        <a:lstStyle/>
        <a:p>
          <a:endParaRPr lang="en-US"/>
        </a:p>
      </dgm:t>
    </dgm:pt>
    <dgm:pt modelId="{9B08CEFA-E746-409C-A737-F46D8C3A8643}">
      <dgm:prSet/>
      <dgm:spPr/>
      <dgm:t>
        <a:bodyPr/>
        <a:lstStyle/>
        <a:p>
          <a:r>
            <a:rPr lang="en-US"/>
            <a:t>including the design, layout and variations in display</a:t>
          </a:r>
        </a:p>
      </dgm:t>
    </dgm:pt>
    <dgm:pt modelId="{088A1B33-00AA-499B-ACDF-0BDAD6A7E4F2}" type="parTrans" cxnId="{1DBDD195-F654-4085-8C54-49E80FB4AF1C}">
      <dgm:prSet/>
      <dgm:spPr/>
      <dgm:t>
        <a:bodyPr/>
        <a:lstStyle/>
        <a:p>
          <a:endParaRPr lang="en-US"/>
        </a:p>
      </dgm:t>
    </dgm:pt>
    <dgm:pt modelId="{4774DD67-507C-41E0-98DE-484D6C852241}" type="sibTrans" cxnId="{1DBDD195-F654-4085-8C54-49E80FB4AF1C}">
      <dgm:prSet/>
      <dgm:spPr/>
      <dgm:t>
        <a:bodyPr/>
        <a:lstStyle/>
        <a:p>
          <a:endParaRPr lang="en-US"/>
        </a:p>
      </dgm:t>
    </dgm:pt>
    <dgm:pt modelId="{73B6443C-F32C-45C6-8E70-E23CEF3C7C58}">
      <dgm:prSet/>
      <dgm:spPr/>
      <dgm:t>
        <a:bodyPr/>
        <a:lstStyle/>
        <a:p>
          <a:r>
            <a:rPr lang="en-US"/>
            <a:t>for different devices and screen sizes.</a:t>
          </a:r>
        </a:p>
      </dgm:t>
    </dgm:pt>
    <dgm:pt modelId="{BB4B592F-58FE-44A2-A848-F1A944B9F420}" type="parTrans" cxnId="{4C889226-918D-45E4-B4B1-30B83DA17FE0}">
      <dgm:prSet/>
      <dgm:spPr/>
      <dgm:t>
        <a:bodyPr/>
        <a:lstStyle/>
        <a:p>
          <a:endParaRPr lang="en-US"/>
        </a:p>
      </dgm:t>
    </dgm:pt>
    <dgm:pt modelId="{0EA43219-9371-4A1B-829D-C0B3FC7E6418}" type="sibTrans" cxnId="{4C889226-918D-45E4-B4B1-30B83DA17FE0}">
      <dgm:prSet/>
      <dgm:spPr/>
      <dgm:t>
        <a:bodyPr/>
        <a:lstStyle/>
        <a:p>
          <a:endParaRPr lang="en-US"/>
        </a:p>
      </dgm:t>
    </dgm:pt>
    <dgm:pt modelId="{F2BBDF9D-D9A6-4DDF-8A2A-3E8DC59F148E}" type="pres">
      <dgm:prSet presAssocID="{D0C6EF08-0805-4488-82C9-DC852923C3CE}" presName="linear" presStyleCnt="0">
        <dgm:presLayoutVars>
          <dgm:animLvl val="lvl"/>
          <dgm:resizeHandles val="exact"/>
        </dgm:presLayoutVars>
      </dgm:prSet>
      <dgm:spPr/>
    </dgm:pt>
    <dgm:pt modelId="{9C679B27-ED4F-4DA3-941C-2B8FEE999E34}" type="pres">
      <dgm:prSet presAssocID="{DD8CDDE3-C125-4FBF-A037-2C69F9748EE8}" presName="parentText" presStyleLbl="node1" presStyleIdx="0" presStyleCnt="9">
        <dgm:presLayoutVars>
          <dgm:chMax val="0"/>
          <dgm:bulletEnabled val="1"/>
        </dgm:presLayoutVars>
      </dgm:prSet>
      <dgm:spPr/>
    </dgm:pt>
    <dgm:pt modelId="{DB99DD14-1AA2-4D91-B535-1999EC2DE181}" type="pres">
      <dgm:prSet presAssocID="{401D6A2D-7BC3-439C-9D0E-7E6BB82CC178}" presName="spacer" presStyleCnt="0"/>
      <dgm:spPr/>
    </dgm:pt>
    <dgm:pt modelId="{D06B5368-8225-4B59-A36E-D35147D65B53}" type="pres">
      <dgm:prSet presAssocID="{ED4DC935-8FD5-4988-A941-16AB8E373142}" presName="parentText" presStyleLbl="node1" presStyleIdx="1" presStyleCnt="9">
        <dgm:presLayoutVars>
          <dgm:chMax val="0"/>
          <dgm:bulletEnabled val="1"/>
        </dgm:presLayoutVars>
      </dgm:prSet>
      <dgm:spPr/>
    </dgm:pt>
    <dgm:pt modelId="{16D0C259-D6C7-415D-914F-282815E0DFF8}" type="pres">
      <dgm:prSet presAssocID="{C596825F-B03E-4DD9-8C39-DFB4ADD7FA74}" presName="spacer" presStyleCnt="0"/>
      <dgm:spPr/>
    </dgm:pt>
    <dgm:pt modelId="{C40CF41B-0B06-4F74-966A-58B86E6005EB}" type="pres">
      <dgm:prSet presAssocID="{61FFC1A4-1D21-47C1-9900-8B36312427B6}" presName="parentText" presStyleLbl="node1" presStyleIdx="2" presStyleCnt="9">
        <dgm:presLayoutVars>
          <dgm:chMax val="0"/>
          <dgm:bulletEnabled val="1"/>
        </dgm:presLayoutVars>
      </dgm:prSet>
      <dgm:spPr/>
    </dgm:pt>
    <dgm:pt modelId="{3C75EC84-1321-43EA-8B7E-B094524E0503}" type="pres">
      <dgm:prSet presAssocID="{DBC250F1-2342-4A33-B47D-143487BD51C9}" presName="spacer" presStyleCnt="0"/>
      <dgm:spPr/>
    </dgm:pt>
    <dgm:pt modelId="{A3458282-814E-4166-B056-91528E63D1B3}" type="pres">
      <dgm:prSet presAssocID="{25DFDF2F-DD69-4D02-97FB-59CD364DDBBE}" presName="parentText" presStyleLbl="node1" presStyleIdx="3" presStyleCnt="9">
        <dgm:presLayoutVars>
          <dgm:chMax val="0"/>
          <dgm:bulletEnabled val="1"/>
        </dgm:presLayoutVars>
      </dgm:prSet>
      <dgm:spPr/>
    </dgm:pt>
    <dgm:pt modelId="{7BD9F3A6-D59F-4732-BD86-E480E286B478}" type="pres">
      <dgm:prSet presAssocID="{BE1B1DDA-FF90-487A-9B51-58A7C1E69CAD}" presName="spacer" presStyleCnt="0"/>
      <dgm:spPr/>
    </dgm:pt>
    <dgm:pt modelId="{5BF44485-DB9D-432F-8B39-29957B2CBA28}" type="pres">
      <dgm:prSet presAssocID="{1EAA5769-7B3C-4F7E-A822-441171044FCA}" presName="parentText" presStyleLbl="node1" presStyleIdx="4" presStyleCnt="9">
        <dgm:presLayoutVars>
          <dgm:chMax val="0"/>
          <dgm:bulletEnabled val="1"/>
        </dgm:presLayoutVars>
      </dgm:prSet>
      <dgm:spPr/>
    </dgm:pt>
    <dgm:pt modelId="{99FDCE3B-0DBE-4EB1-A703-70DD380DB9A9}" type="pres">
      <dgm:prSet presAssocID="{44342E3C-C09F-4D94-B9E6-7125FB00F1BA}" presName="spacer" presStyleCnt="0"/>
      <dgm:spPr/>
    </dgm:pt>
    <dgm:pt modelId="{37D6C6B4-6DB2-4A6E-9B95-4BAA2104E180}" type="pres">
      <dgm:prSet presAssocID="{BCA22962-65C5-421D-A5C4-01B009D750C3}" presName="parentText" presStyleLbl="node1" presStyleIdx="5" presStyleCnt="9">
        <dgm:presLayoutVars>
          <dgm:chMax val="0"/>
          <dgm:bulletEnabled val="1"/>
        </dgm:presLayoutVars>
      </dgm:prSet>
      <dgm:spPr/>
    </dgm:pt>
    <dgm:pt modelId="{42DEF53B-4B79-49FD-BA9C-38BC847A8E20}" type="pres">
      <dgm:prSet presAssocID="{6FE35202-0110-4B09-9603-52B1AEE284F1}" presName="spacer" presStyleCnt="0"/>
      <dgm:spPr/>
    </dgm:pt>
    <dgm:pt modelId="{5380A7F6-90BC-41EA-B1C0-C71856148732}" type="pres">
      <dgm:prSet presAssocID="{9FD40567-08DE-40E3-AEF8-DE7748E79505}" presName="parentText" presStyleLbl="node1" presStyleIdx="6" presStyleCnt="9">
        <dgm:presLayoutVars>
          <dgm:chMax val="0"/>
          <dgm:bulletEnabled val="1"/>
        </dgm:presLayoutVars>
      </dgm:prSet>
      <dgm:spPr/>
    </dgm:pt>
    <dgm:pt modelId="{44164767-909C-4163-A8F0-C2E64BF9EE5E}" type="pres">
      <dgm:prSet presAssocID="{76DE5610-3C81-4B67-AF4B-7F3A79B00BED}" presName="spacer" presStyleCnt="0"/>
      <dgm:spPr/>
    </dgm:pt>
    <dgm:pt modelId="{ADEDF5EA-2242-4951-A113-EE5F2F5F5089}" type="pres">
      <dgm:prSet presAssocID="{9B08CEFA-E746-409C-A737-F46D8C3A8643}" presName="parentText" presStyleLbl="node1" presStyleIdx="7" presStyleCnt="9">
        <dgm:presLayoutVars>
          <dgm:chMax val="0"/>
          <dgm:bulletEnabled val="1"/>
        </dgm:presLayoutVars>
      </dgm:prSet>
      <dgm:spPr/>
    </dgm:pt>
    <dgm:pt modelId="{8B53BC9D-1B40-4CCD-BE88-596B3F06DAB0}" type="pres">
      <dgm:prSet presAssocID="{4774DD67-507C-41E0-98DE-484D6C852241}" presName="spacer" presStyleCnt="0"/>
      <dgm:spPr/>
    </dgm:pt>
    <dgm:pt modelId="{F335E541-DEB9-4282-A55D-C19D039D13FB}" type="pres">
      <dgm:prSet presAssocID="{73B6443C-F32C-45C6-8E70-E23CEF3C7C58}" presName="parentText" presStyleLbl="node1" presStyleIdx="8" presStyleCnt="9">
        <dgm:presLayoutVars>
          <dgm:chMax val="0"/>
          <dgm:bulletEnabled val="1"/>
        </dgm:presLayoutVars>
      </dgm:prSet>
      <dgm:spPr/>
    </dgm:pt>
  </dgm:ptLst>
  <dgm:cxnLst>
    <dgm:cxn modelId="{00795007-5B3C-4AD5-8520-45F9E79E00AD}" type="presOf" srcId="{9FD40567-08DE-40E3-AEF8-DE7748E79505}" destId="{5380A7F6-90BC-41EA-B1C0-C71856148732}" srcOrd="0" destOrd="0" presId="urn:microsoft.com/office/officeart/2005/8/layout/vList2"/>
    <dgm:cxn modelId="{E49DCA0E-59CE-496D-BD90-91AA6EA2CCB0}" type="presOf" srcId="{9B08CEFA-E746-409C-A737-F46D8C3A8643}" destId="{ADEDF5EA-2242-4951-A113-EE5F2F5F5089}" srcOrd="0" destOrd="0" presId="urn:microsoft.com/office/officeart/2005/8/layout/vList2"/>
    <dgm:cxn modelId="{45ECCF10-F027-4FB9-B096-ED04BCEDAE83}" srcId="{D0C6EF08-0805-4488-82C9-DC852923C3CE}" destId="{BCA22962-65C5-421D-A5C4-01B009D750C3}" srcOrd="5" destOrd="0" parTransId="{9E9BFB44-3FF1-4AEC-A09C-87673BB413A2}" sibTransId="{6FE35202-0110-4B09-9603-52B1AEE284F1}"/>
    <dgm:cxn modelId="{D0229B12-5FB1-42C2-B369-C543DE47E6D9}" type="presOf" srcId="{ED4DC935-8FD5-4988-A941-16AB8E373142}" destId="{D06B5368-8225-4B59-A36E-D35147D65B53}" srcOrd="0" destOrd="0" presId="urn:microsoft.com/office/officeart/2005/8/layout/vList2"/>
    <dgm:cxn modelId="{B6785C14-5DF8-4A12-9FC9-D3E64C0FBE81}" type="presOf" srcId="{BCA22962-65C5-421D-A5C4-01B009D750C3}" destId="{37D6C6B4-6DB2-4A6E-9B95-4BAA2104E180}" srcOrd="0" destOrd="0" presId="urn:microsoft.com/office/officeart/2005/8/layout/vList2"/>
    <dgm:cxn modelId="{78B9B218-3A74-4799-B2FE-3F88EF39D89B}" srcId="{D0C6EF08-0805-4488-82C9-DC852923C3CE}" destId="{DD8CDDE3-C125-4FBF-A037-2C69F9748EE8}" srcOrd="0" destOrd="0" parTransId="{0DBC2AAE-9446-4F25-BC67-C7160D49C705}" sibTransId="{401D6A2D-7BC3-439C-9D0E-7E6BB82CC178}"/>
    <dgm:cxn modelId="{C0A8F51D-0D53-4139-9538-6D2945EC51B0}" srcId="{D0C6EF08-0805-4488-82C9-DC852923C3CE}" destId="{1EAA5769-7B3C-4F7E-A822-441171044FCA}" srcOrd="4" destOrd="0" parTransId="{8D8B4064-9187-4585-BE45-A662C4E58E8B}" sibTransId="{44342E3C-C09F-4D94-B9E6-7125FB00F1BA}"/>
    <dgm:cxn modelId="{4FD7EA24-832E-4308-95AC-C1A0C060AB68}" type="presOf" srcId="{73B6443C-F32C-45C6-8E70-E23CEF3C7C58}" destId="{F335E541-DEB9-4282-A55D-C19D039D13FB}" srcOrd="0" destOrd="0" presId="urn:microsoft.com/office/officeart/2005/8/layout/vList2"/>
    <dgm:cxn modelId="{4C889226-918D-45E4-B4B1-30B83DA17FE0}" srcId="{D0C6EF08-0805-4488-82C9-DC852923C3CE}" destId="{73B6443C-F32C-45C6-8E70-E23CEF3C7C58}" srcOrd="8" destOrd="0" parTransId="{BB4B592F-58FE-44A2-A848-F1A944B9F420}" sibTransId="{0EA43219-9371-4A1B-829D-C0B3FC7E6418}"/>
    <dgm:cxn modelId="{C5B16A32-EB7F-46E1-988B-A27EBDD42FF5}" type="presOf" srcId="{D0C6EF08-0805-4488-82C9-DC852923C3CE}" destId="{F2BBDF9D-D9A6-4DDF-8A2A-3E8DC59F148E}" srcOrd="0" destOrd="0" presId="urn:microsoft.com/office/officeart/2005/8/layout/vList2"/>
    <dgm:cxn modelId="{B1519E58-131A-42D8-94C3-B0F91E544B8B}" srcId="{D0C6EF08-0805-4488-82C9-DC852923C3CE}" destId="{ED4DC935-8FD5-4988-A941-16AB8E373142}" srcOrd="1" destOrd="0" parTransId="{E448A8BC-8831-4CE4-80DF-4AEABB35D579}" sibTransId="{C596825F-B03E-4DD9-8C39-DFB4ADD7FA74}"/>
    <dgm:cxn modelId="{E378AB92-51D9-4522-B22A-87EB5B79AA12}" type="presOf" srcId="{DD8CDDE3-C125-4FBF-A037-2C69F9748EE8}" destId="{9C679B27-ED4F-4DA3-941C-2B8FEE999E34}" srcOrd="0" destOrd="0" presId="urn:microsoft.com/office/officeart/2005/8/layout/vList2"/>
    <dgm:cxn modelId="{1DBDD195-F654-4085-8C54-49E80FB4AF1C}" srcId="{D0C6EF08-0805-4488-82C9-DC852923C3CE}" destId="{9B08CEFA-E746-409C-A737-F46D8C3A8643}" srcOrd="7" destOrd="0" parTransId="{088A1B33-00AA-499B-ACDF-0BDAD6A7E4F2}" sibTransId="{4774DD67-507C-41E0-98DE-484D6C852241}"/>
    <dgm:cxn modelId="{1AC3B49C-C710-4B03-BA5D-DE925FD3AEC2}" srcId="{D0C6EF08-0805-4488-82C9-DC852923C3CE}" destId="{25DFDF2F-DD69-4D02-97FB-59CD364DDBBE}" srcOrd="3" destOrd="0" parTransId="{FEA3CD19-A0CE-4066-953E-43CC86D305A6}" sibTransId="{BE1B1DDA-FF90-487A-9B51-58A7C1E69CAD}"/>
    <dgm:cxn modelId="{BF0C24AD-E33F-4B44-AC3B-A73BC5E6969F}" type="presOf" srcId="{25DFDF2F-DD69-4D02-97FB-59CD364DDBBE}" destId="{A3458282-814E-4166-B056-91528E63D1B3}" srcOrd="0" destOrd="0" presId="urn:microsoft.com/office/officeart/2005/8/layout/vList2"/>
    <dgm:cxn modelId="{358F5EBB-9FCE-4649-BA7A-D44CC1BA9578}" type="presOf" srcId="{1EAA5769-7B3C-4F7E-A822-441171044FCA}" destId="{5BF44485-DB9D-432F-8B39-29957B2CBA28}" srcOrd="0" destOrd="0" presId="urn:microsoft.com/office/officeart/2005/8/layout/vList2"/>
    <dgm:cxn modelId="{58B7AFF0-1D4F-4CD5-97BA-84C22A1A878F}" srcId="{D0C6EF08-0805-4488-82C9-DC852923C3CE}" destId="{9FD40567-08DE-40E3-AEF8-DE7748E79505}" srcOrd="6" destOrd="0" parTransId="{0ADE6732-503B-47D1-9BA8-7AA1538498B1}" sibTransId="{76DE5610-3C81-4B67-AF4B-7F3A79B00BED}"/>
    <dgm:cxn modelId="{C5E81FF2-4248-472F-96D6-212D21922BF1}" type="presOf" srcId="{61FFC1A4-1D21-47C1-9900-8B36312427B6}" destId="{C40CF41B-0B06-4F74-966A-58B86E6005EB}" srcOrd="0" destOrd="0" presId="urn:microsoft.com/office/officeart/2005/8/layout/vList2"/>
    <dgm:cxn modelId="{01CD8EF9-0EF2-4DB2-B8BE-5F9C67770C5A}" srcId="{D0C6EF08-0805-4488-82C9-DC852923C3CE}" destId="{61FFC1A4-1D21-47C1-9900-8B36312427B6}" srcOrd="2" destOrd="0" parTransId="{D5916100-6FDD-49D6-B1CA-E12DAC3653C1}" sibTransId="{DBC250F1-2342-4A33-B47D-143487BD51C9}"/>
    <dgm:cxn modelId="{762F4BC6-B5B9-4796-A86A-128AB7EA67B7}" type="presParOf" srcId="{F2BBDF9D-D9A6-4DDF-8A2A-3E8DC59F148E}" destId="{9C679B27-ED4F-4DA3-941C-2B8FEE999E34}" srcOrd="0" destOrd="0" presId="urn:microsoft.com/office/officeart/2005/8/layout/vList2"/>
    <dgm:cxn modelId="{D517D3DC-8C87-46F7-9E0F-489BFCF2EE34}" type="presParOf" srcId="{F2BBDF9D-D9A6-4DDF-8A2A-3E8DC59F148E}" destId="{DB99DD14-1AA2-4D91-B535-1999EC2DE181}" srcOrd="1" destOrd="0" presId="urn:microsoft.com/office/officeart/2005/8/layout/vList2"/>
    <dgm:cxn modelId="{4AC48D7B-DE57-4036-A636-A43FB5C36F7A}" type="presParOf" srcId="{F2BBDF9D-D9A6-4DDF-8A2A-3E8DC59F148E}" destId="{D06B5368-8225-4B59-A36E-D35147D65B53}" srcOrd="2" destOrd="0" presId="urn:microsoft.com/office/officeart/2005/8/layout/vList2"/>
    <dgm:cxn modelId="{7DB2F1B7-8B89-4D60-A8BD-CBB20757ED73}" type="presParOf" srcId="{F2BBDF9D-D9A6-4DDF-8A2A-3E8DC59F148E}" destId="{16D0C259-D6C7-415D-914F-282815E0DFF8}" srcOrd="3" destOrd="0" presId="urn:microsoft.com/office/officeart/2005/8/layout/vList2"/>
    <dgm:cxn modelId="{E241C0AD-C4D2-4CE3-AF4A-AE85D6CDD2CC}" type="presParOf" srcId="{F2BBDF9D-D9A6-4DDF-8A2A-3E8DC59F148E}" destId="{C40CF41B-0B06-4F74-966A-58B86E6005EB}" srcOrd="4" destOrd="0" presId="urn:microsoft.com/office/officeart/2005/8/layout/vList2"/>
    <dgm:cxn modelId="{049B5794-0AB6-4D51-A2E0-7DD25B0507B7}" type="presParOf" srcId="{F2BBDF9D-D9A6-4DDF-8A2A-3E8DC59F148E}" destId="{3C75EC84-1321-43EA-8B7E-B094524E0503}" srcOrd="5" destOrd="0" presId="urn:microsoft.com/office/officeart/2005/8/layout/vList2"/>
    <dgm:cxn modelId="{8D5ADA77-D78C-40A0-AAB5-FF4964081C8A}" type="presParOf" srcId="{F2BBDF9D-D9A6-4DDF-8A2A-3E8DC59F148E}" destId="{A3458282-814E-4166-B056-91528E63D1B3}" srcOrd="6" destOrd="0" presId="urn:microsoft.com/office/officeart/2005/8/layout/vList2"/>
    <dgm:cxn modelId="{6D28017F-19EB-4B1B-BFD7-6CBBDDE2BEE2}" type="presParOf" srcId="{F2BBDF9D-D9A6-4DDF-8A2A-3E8DC59F148E}" destId="{7BD9F3A6-D59F-4732-BD86-E480E286B478}" srcOrd="7" destOrd="0" presId="urn:microsoft.com/office/officeart/2005/8/layout/vList2"/>
    <dgm:cxn modelId="{A4733FDD-A3AE-4782-9296-D62244C6A6EA}" type="presParOf" srcId="{F2BBDF9D-D9A6-4DDF-8A2A-3E8DC59F148E}" destId="{5BF44485-DB9D-432F-8B39-29957B2CBA28}" srcOrd="8" destOrd="0" presId="urn:microsoft.com/office/officeart/2005/8/layout/vList2"/>
    <dgm:cxn modelId="{5DEB7DB5-E7FC-48D9-A659-366CD45E072C}" type="presParOf" srcId="{F2BBDF9D-D9A6-4DDF-8A2A-3E8DC59F148E}" destId="{99FDCE3B-0DBE-4EB1-A703-70DD380DB9A9}" srcOrd="9" destOrd="0" presId="urn:microsoft.com/office/officeart/2005/8/layout/vList2"/>
    <dgm:cxn modelId="{9D37AFAB-DB04-4302-9E8F-EA41460CA0D8}" type="presParOf" srcId="{F2BBDF9D-D9A6-4DDF-8A2A-3E8DC59F148E}" destId="{37D6C6B4-6DB2-4A6E-9B95-4BAA2104E180}" srcOrd="10" destOrd="0" presId="urn:microsoft.com/office/officeart/2005/8/layout/vList2"/>
    <dgm:cxn modelId="{9123C48B-9C7C-4380-BEFB-1EE09174D89A}" type="presParOf" srcId="{F2BBDF9D-D9A6-4DDF-8A2A-3E8DC59F148E}" destId="{42DEF53B-4B79-49FD-BA9C-38BC847A8E20}" srcOrd="11" destOrd="0" presId="urn:microsoft.com/office/officeart/2005/8/layout/vList2"/>
    <dgm:cxn modelId="{79DAF185-71DD-4FA6-9F98-59A7B94BB080}" type="presParOf" srcId="{F2BBDF9D-D9A6-4DDF-8A2A-3E8DC59F148E}" destId="{5380A7F6-90BC-41EA-B1C0-C71856148732}" srcOrd="12" destOrd="0" presId="urn:microsoft.com/office/officeart/2005/8/layout/vList2"/>
    <dgm:cxn modelId="{16623929-07B6-4D42-A1AC-ED28E58F5AB0}" type="presParOf" srcId="{F2BBDF9D-D9A6-4DDF-8A2A-3E8DC59F148E}" destId="{44164767-909C-4163-A8F0-C2E64BF9EE5E}" srcOrd="13" destOrd="0" presId="urn:microsoft.com/office/officeart/2005/8/layout/vList2"/>
    <dgm:cxn modelId="{074D5F23-E44B-42FF-A42F-AB71D1F73C1F}" type="presParOf" srcId="{F2BBDF9D-D9A6-4DDF-8A2A-3E8DC59F148E}" destId="{ADEDF5EA-2242-4951-A113-EE5F2F5F5089}" srcOrd="14" destOrd="0" presId="urn:microsoft.com/office/officeart/2005/8/layout/vList2"/>
    <dgm:cxn modelId="{7154736A-74F6-4EA0-9E1E-FE817567858B}" type="presParOf" srcId="{F2BBDF9D-D9A6-4DDF-8A2A-3E8DC59F148E}" destId="{8B53BC9D-1B40-4CCD-BE88-596B3F06DAB0}" srcOrd="15" destOrd="0" presId="urn:microsoft.com/office/officeart/2005/8/layout/vList2"/>
    <dgm:cxn modelId="{C7794945-C606-454B-8399-0DAD6685FBF2}" type="presParOf" srcId="{F2BBDF9D-D9A6-4DDF-8A2A-3E8DC59F148E}" destId="{F335E541-DEB9-4282-A55D-C19D039D13FB}" srcOrd="1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83FFA9-2F5F-4379-BF52-774CC78CE988}">
      <dsp:nvSpPr>
        <dsp:cNvPr id="0" name=""/>
        <dsp:cNvSpPr/>
      </dsp:nvSpPr>
      <dsp:spPr>
        <a:xfrm>
          <a:off x="0" y="6532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a:t>HTML:</a:t>
          </a:r>
          <a:endParaRPr lang="en-US" sz="1600" kern="1200"/>
        </a:p>
      </dsp:txBody>
      <dsp:txXfrm>
        <a:off x="17820" y="83141"/>
        <a:ext cx="5744541" cy="329399"/>
      </dsp:txXfrm>
    </dsp:sp>
    <dsp:sp modelId="{EBB33ACD-9980-4A26-A1CE-9CC73337E846}">
      <dsp:nvSpPr>
        <dsp:cNvPr id="0" name=""/>
        <dsp:cNvSpPr/>
      </dsp:nvSpPr>
      <dsp:spPr>
        <a:xfrm>
          <a:off x="0" y="47644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HTML stands for Hyper Text Markup Language                                                          </a:t>
          </a:r>
        </a:p>
      </dsp:txBody>
      <dsp:txXfrm>
        <a:off x="17820" y="494261"/>
        <a:ext cx="5744541" cy="329399"/>
      </dsp:txXfrm>
    </dsp:sp>
    <dsp:sp modelId="{171B9F2A-AA8C-4830-93A0-E517DCDD5131}">
      <dsp:nvSpPr>
        <dsp:cNvPr id="0" name=""/>
        <dsp:cNvSpPr/>
      </dsp:nvSpPr>
      <dsp:spPr>
        <a:xfrm>
          <a:off x="0" y="88756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HTML is the standard markup language for creating Web pages</a:t>
          </a:r>
        </a:p>
      </dsp:txBody>
      <dsp:txXfrm>
        <a:off x="17820" y="905381"/>
        <a:ext cx="5744541" cy="329399"/>
      </dsp:txXfrm>
    </dsp:sp>
    <dsp:sp modelId="{AABA4B2E-BC64-4B2E-B28C-5431EBFC3340}">
      <dsp:nvSpPr>
        <dsp:cNvPr id="0" name=""/>
        <dsp:cNvSpPr/>
      </dsp:nvSpPr>
      <dsp:spPr>
        <a:xfrm>
          <a:off x="0" y="129868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HTML describes the structure of a Web page</a:t>
          </a:r>
        </a:p>
      </dsp:txBody>
      <dsp:txXfrm>
        <a:off x="17820" y="1316501"/>
        <a:ext cx="5744541" cy="329399"/>
      </dsp:txXfrm>
    </dsp:sp>
    <dsp:sp modelId="{51144E3C-1393-4D1B-A3C2-5D82A57BF781}">
      <dsp:nvSpPr>
        <dsp:cNvPr id="0" name=""/>
        <dsp:cNvSpPr/>
      </dsp:nvSpPr>
      <dsp:spPr>
        <a:xfrm>
          <a:off x="0" y="170980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HTML consists of a series of elements</a:t>
          </a:r>
        </a:p>
      </dsp:txBody>
      <dsp:txXfrm>
        <a:off x="17820" y="1727621"/>
        <a:ext cx="5744541" cy="329399"/>
      </dsp:txXfrm>
    </dsp:sp>
    <dsp:sp modelId="{5289F665-10DB-466B-81F4-7009FB1CFB81}">
      <dsp:nvSpPr>
        <dsp:cNvPr id="0" name=""/>
        <dsp:cNvSpPr/>
      </dsp:nvSpPr>
      <dsp:spPr>
        <a:xfrm>
          <a:off x="0" y="212092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HTML elements tell the browser how to display the content                                        </a:t>
          </a:r>
        </a:p>
      </dsp:txBody>
      <dsp:txXfrm>
        <a:off x="17820" y="2138741"/>
        <a:ext cx="5744541" cy="329399"/>
      </dsp:txXfrm>
    </dsp:sp>
    <dsp:sp modelId="{C713CA0A-AFDB-4498-9996-6FF04657AD18}">
      <dsp:nvSpPr>
        <dsp:cNvPr id="0" name=""/>
        <dsp:cNvSpPr/>
      </dsp:nvSpPr>
      <dsp:spPr>
        <a:xfrm>
          <a:off x="0" y="253204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HTML elements label pieces of content such as</a:t>
          </a:r>
        </a:p>
      </dsp:txBody>
      <dsp:txXfrm>
        <a:off x="17820" y="2549861"/>
        <a:ext cx="5744541" cy="329399"/>
      </dsp:txXfrm>
    </dsp:sp>
    <dsp:sp modelId="{2C4B9495-BCEE-4504-9877-619BFBDD080E}">
      <dsp:nvSpPr>
        <dsp:cNvPr id="0" name=""/>
        <dsp:cNvSpPr/>
      </dsp:nvSpPr>
      <dsp:spPr>
        <a:xfrm>
          <a:off x="0" y="294316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"this is a heading",</a:t>
          </a:r>
        </a:p>
      </dsp:txBody>
      <dsp:txXfrm>
        <a:off x="17820" y="2960981"/>
        <a:ext cx="5744541" cy="329399"/>
      </dsp:txXfrm>
    </dsp:sp>
    <dsp:sp modelId="{72661EAA-A279-4677-9DA3-4A6CB9D33A69}">
      <dsp:nvSpPr>
        <dsp:cNvPr id="0" name=""/>
        <dsp:cNvSpPr/>
      </dsp:nvSpPr>
      <dsp:spPr>
        <a:xfrm>
          <a:off x="0" y="335428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"this is a paragraph",</a:t>
          </a:r>
        </a:p>
      </dsp:txBody>
      <dsp:txXfrm>
        <a:off x="17820" y="3372101"/>
        <a:ext cx="5744541" cy="329399"/>
      </dsp:txXfrm>
    </dsp:sp>
    <dsp:sp modelId="{3252DD99-92E8-405E-A1D2-DF9F181275B4}">
      <dsp:nvSpPr>
        <dsp:cNvPr id="0" name=""/>
        <dsp:cNvSpPr/>
      </dsp:nvSpPr>
      <dsp:spPr>
        <a:xfrm>
          <a:off x="0" y="3765401"/>
          <a:ext cx="5780181" cy="36503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t>"this is a link", etc.</a:t>
          </a:r>
          <a:endParaRPr lang="en-US" sz="1600" kern="1200"/>
        </a:p>
      </dsp:txBody>
      <dsp:txXfrm>
        <a:off x="17820" y="3783221"/>
        <a:ext cx="5744541" cy="3293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679B27-ED4F-4DA3-941C-2B8FEE999E34}">
      <dsp:nvSpPr>
        <dsp:cNvPr id="0" name=""/>
        <dsp:cNvSpPr/>
      </dsp:nvSpPr>
      <dsp:spPr>
        <a:xfrm>
          <a:off x="0" y="42506"/>
          <a:ext cx="6056406" cy="41066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CSS stands for Cascading Style Sheets</a:t>
          </a:r>
        </a:p>
      </dsp:txBody>
      <dsp:txXfrm>
        <a:off x="20047" y="62553"/>
        <a:ext cx="6016312" cy="370575"/>
      </dsp:txXfrm>
    </dsp:sp>
    <dsp:sp modelId="{D06B5368-8225-4B59-A36E-D35147D65B53}">
      <dsp:nvSpPr>
        <dsp:cNvPr id="0" name=""/>
        <dsp:cNvSpPr/>
      </dsp:nvSpPr>
      <dsp:spPr>
        <a:xfrm>
          <a:off x="0" y="505016"/>
          <a:ext cx="6056406" cy="41066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CSS describes how HTML elements are to be</a:t>
          </a:r>
        </a:p>
      </dsp:txBody>
      <dsp:txXfrm>
        <a:off x="20047" y="525063"/>
        <a:ext cx="6016312" cy="370575"/>
      </dsp:txXfrm>
    </dsp:sp>
    <dsp:sp modelId="{C40CF41B-0B06-4F74-966A-58B86E6005EB}">
      <dsp:nvSpPr>
        <dsp:cNvPr id="0" name=""/>
        <dsp:cNvSpPr/>
      </dsp:nvSpPr>
      <dsp:spPr>
        <a:xfrm>
          <a:off x="0" y="967526"/>
          <a:ext cx="6056406" cy="41066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displayed on screen, paper, or in other media</a:t>
          </a:r>
        </a:p>
      </dsp:txBody>
      <dsp:txXfrm>
        <a:off x="20047" y="987573"/>
        <a:ext cx="6016312" cy="370575"/>
      </dsp:txXfrm>
    </dsp:sp>
    <dsp:sp modelId="{A3458282-814E-4166-B056-91528E63D1B3}">
      <dsp:nvSpPr>
        <dsp:cNvPr id="0" name=""/>
        <dsp:cNvSpPr/>
      </dsp:nvSpPr>
      <dsp:spPr>
        <a:xfrm>
          <a:off x="0" y="1430036"/>
          <a:ext cx="6056406" cy="41066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CSS saves a lot of work.</a:t>
          </a:r>
        </a:p>
      </dsp:txBody>
      <dsp:txXfrm>
        <a:off x="20047" y="1450083"/>
        <a:ext cx="6016312" cy="370575"/>
      </dsp:txXfrm>
    </dsp:sp>
    <dsp:sp modelId="{5BF44485-DB9D-432F-8B39-29957B2CBA28}">
      <dsp:nvSpPr>
        <dsp:cNvPr id="0" name=""/>
        <dsp:cNvSpPr/>
      </dsp:nvSpPr>
      <dsp:spPr>
        <a:xfrm>
          <a:off x="0" y="1892546"/>
          <a:ext cx="6056406" cy="41066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It can control the layout of multiple web pages all at once</a:t>
          </a:r>
        </a:p>
      </dsp:txBody>
      <dsp:txXfrm>
        <a:off x="20047" y="1912593"/>
        <a:ext cx="6016312" cy="370575"/>
      </dsp:txXfrm>
    </dsp:sp>
    <dsp:sp modelId="{37D6C6B4-6DB2-4A6E-9B95-4BAA2104E180}">
      <dsp:nvSpPr>
        <dsp:cNvPr id="0" name=""/>
        <dsp:cNvSpPr/>
      </dsp:nvSpPr>
      <dsp:spPr>
        <a:xfrm>
          <a:off x="0" y="2355056"/>
          <a:ext cx="6056406" cy="41066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External stylesheets are stored in CSS files</a:t>
          </a:r>
        </a:p>
      </dsp:txBody>
      <dsp:txXfrm>
        <a:off x="20047" y="2375103"/>
        <a:ext cx="6016312" cy="370575"/>
      </dsp:txXfrm>
    </dsp:sp>
    <dsp:sp modelId="{5380A7F6-90BC-41EA-B1C0-C71856148732}">
      <dsp:nvSpPr>
        <dsp:cNvPr id="0" name=""/>
        <dsp:cNvSpPr/>
      </dsp:nvSpPr>
      <dsp:spPr>
        <a:xfrm>
          <a:off x="0" y="2817566"/>
          <a:ext cx="6056406" cy="41066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CSS is used to define styles for your web pages,</a:t>
          </a:r>
        </a:p>
      </dsp:txBody>
      <dsp:txXfrm>
        <a:off x="20047" y="2837613"/>
        <a:ext cx="6016312" cy="370575"/>
      </dsp:txXfrm>
    </dsp:sp>
    <dsp:sp modelId="{ADEDF5EA-2242-4951-A113-EE5F2F5F5089}">
      <dsp:nvSpPr>
        <dsp:cNvPr id="0" name=""/>
        <dsp:cNvSpPr/>
      </dsp:nvSpPr>
      <dsp:spPr>
        <a:xfrm>
          <a:off x="0" y="3280076"/>
          <a:ext cx="6056406" cy="41066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including the design, layout and variations in display</a:t>
          </a:r>
        </a:p>
      </dsp:txBody>
      <dsp:txXfrm>
        <a:off x="20047" y="3300123"/>
        <a:ext cx="6016312" cy="370575"/>
      </dsp:txXfrm>
    </dsp:sp>
    <dsp:sp modelId="{F335E541-DEB9-4282-A55D-C19D039D13FB}">
      <dsp:nvSpPr>
        <dsp:cNvPr id="0" name=""/>
        <dsp:cNvSpPr/>
      </dsp:nvSpPr>
      <dsp:spPr>
        <a:xfrm>
          <a:off x="0" y="3742586"/>
          <a:ext cx="6056406" cy="410669"/>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for different devices and screen sizes.</a:t>
          </a:r>
        </a:p>
      </dsp:txBody>
      <dsp:txXfrm>
        <a:off x="20047" y="3762633"/>
        <a:ext cx="6016312" cy="37057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A6662E-FAF4-44BC-88B5-85A7CBFB6D30}" type="datetime1">
              <a:rPr lang="en-US" smtClean="0"/>
              <a:pPr/>
              <a:t>8/3/2022</a:t>
            </a:fld>
            <a:endParaRPr lang="en-US" dirty="0"/>
          </a:p>
        </p:txBody>
      </p:sp>
      <p:sp>
        <p:nvSpPr>
          <p:cNvPr id="5" name="Footer Placeholder 4"/>
          <p:cNvSpPr>
            <a:spLocks noGrp="1"/>
          </p:cNvSpPr>
          <p:nvPr>
            <p:ph type="ftr" sz="quarter" idx="11"/>
          </p:nvPr>
        </p:nvSpPr>
        <p:spPr/>
        <p:txBody>
          <a:bodyPr/>
          <a:lstStyle/>
          <a:p>
            <a:endParaRPr lang="en-US">
              <a:solidFill>
                <a:schemeClr val="tx1">
                  <a:alpha val="60000"/>
                </a:schemeClr>
              </a:solidFill>
            </a:endParaRPr>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1829734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E0CF6C-748E-4B7A-BC8B-3011EF78ED13}" type="datetime1">
              <a:rPr lang="en-US" smtClean="0"/>
              <a:pPr/>
              <a:t>8/3/2022</a:t>
            </a:fld>
            <a:endParaRPr lang="en-US" dirty="0"/>
          </a:p>
        </p:txBody>
      </p:sp>
      <p:sp>
        <p:nvSpPr>
          <p:cNvPr id="6" name="Footer Placeholder 5"/>
          <p:cNvSpPr>
            <a:spLocks noGrp="1"/>
          </p:cNvSpPr>
          <p:nvPr>
            <p:ph type="ftr" sz="quarter" idx="11"/>
          </p:nvPr>
        </p:nvSpPr>
        <p:spPr/>
        <p:txBody>
          <a:bodyPr/>
          <a:lstStyle/>
          <a:p>
            <a:endParaRPr lang="en-US" dirty="0">
              <a:solidFill>
                <a:schemeClr val="tx1">
                  <a:alpha val="60000"/>
                </a:schemeClr>
              </a:solidFill>
            </a:endParaRPr>
          </a:p>
        </p:txBody>
      </p:sp>
      <p:sp>
        <p:nvSpPr>
          <p:cNvPr id="7" name="Slide Number Placeholder 6"/>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75557625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E0CF6C-748E-4B7A-BC8B-3011EF78ED13}" type="datetime1">
              <a:rPr lang="en-US" smtClean="0"/>
              <a:pPr/>
              <a:t>8/3/2022</a:t>
            </a:fld>
            <a:endParaRPr lang="en-US" dirty="0"/>
          </a:p>
        </p:txBody>
      </p:sp>
      <p:sp>
        <p:nvSpPr>
          <p:cNvPr id="6" name="Footer Placeholder 5"/>
          <p:cNvSpPr>
            <a:spLocks noGrp="1"/>
          </p:cNvSpPr>
          <p:nvPr>
            <p:ph type="ftr" sz="quarter" idx="11"/>
          </p:nvPr>
        </p:nvSpPr>
        <p:spPr/>
        <p:txBody>
          <a:bodyPr/>
          <a:lstStyle/>
          <a:p>
            <a:endParaRPr lang="en-US" dirty="0">
              <a:solidFill>
                <a:schemeClr val="tx1">
                  <a:alpha val="60000"/>
                </a:schemeClr>
              </a:solidFill>
            </a:endParaRPr>
          </a:p>
        </p:txBody>
      </p:sp>
      <p:sp>
        <p:nvSpPr>
          <p:cNvPr id="7" name="Slide Number Placeholder 6"/>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9403861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E0CF6C-748E-4B7A-BC8B-3011EF78ED13}" type="datetime1">
              <a:rPr lang="en-US" smtClean="0"/>
              <a:pPr/>
              <a:t>8/3/2022</a:t>
            </a:fld>
            <a:endParaRPr lang="en-US" dirty="0"/>
          </a:p>
        </p:txBody>
      </p:sp>
      <p:sp>
        <p:nvSpPr>
          <p:cNvPr id="6" name="Footer Placeholder 5"/>
          <p:cNvSpPr>
            <a:spLocks noGrp="1"/>
          </p:cNvSpPr>
          <p:nvPr>
            <p:ph type="ftr" sz="quarter" idx="11"/>
          </p:nvPr>
        </p:nvSpPr>
        <p:spPr/>
        <p:txBody>
          <a:bodyPr/>
          <a:lstStyle/>
          <a:p>
            <a:endParaRPr lang="en-US" dirty="0">
              <a:solidFill>
                <a:schemeClr val="tx1">
                  <a:alpha val="60000"/>
                </a:schemeClr>
              </a:solidFill>
            </a:endParaRPr>
          </a:p>
        </p:txBody>
      </p:sp>
      <p:sp>
        <p:nvSpPr>
          <p:cNvPr id="7" name="Slide Number Placeholder 6"/>
          <p:cNvSpPr>
            <a:spLocks noGrp="1"/>
          </p:cNvSpPr>
          <p:nvPr>
            <p:ph type="sldNum" sz="quarter" idx="12"/>
          </p:nvPr>
        </p:nvSpPr>
        <p:spPr/>
        <p:txBody>
          <a:bodyPr/>
          <a:lstStyle/>
          <a:p>
            <a:fld id="{73B850FF-6169-4056-8077-06FFA93A5366}" type="slidenum">
              <a:rPr lang="en-US" smtClean="0"/>
              <a:pPr/>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6558811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E0CF6C-748E-4B7A-BC8B-3011EF78ED13}" type="datetime1">
              <a:rPr lang="en-US" smtClean="0"/>
              <a:pPr/>
              <a:t>8/3/2022</a:t>
            </a:fld>
            <a:endParaRPr lang="en-US" dirty="0"/>
          </a:p>
        </p:txBody>
      </p:sp>
      <p:sp>
        <p:nvSpPr>
          <p:cNvPr id="6" name="Footer Placeholder 5"/>
          <p:cNvSpPr>
            <a:spLocks noGrp="1"/>
          </p:cNvSpPr>
          <p:nvPr>
            <p:ph type="ftr" sz="quarter" idx="11"/>
          </p:nvPr>
        </p:nvSpPr>
        <p:spPr/>
        <p:txBody>
          <a:bodyPr/>
          <a:lstStyle/>
          <a:p>
            <a:endParaRPr lang="en-US" dirty="0">
              <a:solidFill>
                <a:schemeClr val="tx1">
                  <a:alpha val="60000"/>
                </a:schemeClr>
              </a:solidFill>
            </a:endParaRPr>
          </a:p>
        </p:txBody>
      </p:sp>
      <p:sp>
        <p:nvSpPr>
          <p:cNvPr id="7" name="Slide Number Placeholder 6"/>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223775299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7E0CF6C-748E-4B7A-BC8B-3011EF78ED13}" type="datetime1">
              <a:rPr lang="en-US" smtClean="0"/>
              <a:pPr/>
              <a:t>8/3/2022</a:t>
            </a:fld>
            <a:endParaRPr lang="en-US" dirty="0"/>
          </a:p>
        </p:txBody>
      </p:sp>
      <p:sp>
        <p:nvSpPr>
          <p:cNvPr id="4" name="Footer Placeholder 3"/>
          <p:cNvSpPr>
            <a:spLocks noGrp="1"/>
          </p:cNvSpPr>
          <p:nvPr>
            <p:ph type="ftr" sz="quarter" idx="11"/>
          </p:nvPr>
        </p:nvSpPr>
        <p:spPr/>
        <p:txBody>
          <a:bodyPr/>
          <a:lstStyle/>
          <a:p>
            <a:endParaRPr lang="en-US" dirty="0">
              <a:solidFill>
                <a:schemeClr val="tx1">
                  <a:alpha val="60000"/>
                </a:schemeClr>
              </a:solidFill>
            </a:endParaRPr>
          </a:p>
        </p:txBody>
      </p:sp>
      <p:sp>
        <p:nvSpPr>
          <p:cNvPr id="5" name="Slide Number Placeholder 4"/>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272310363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7E0CF6C-748E-4B7A-BC8B-3011EF78ED13}" type="datetime1">
              <a:rPr lang="en-US" smtClean="0"/>
              <a:pPr/>
              <a:t>8/3/2022</a:t>
            </a:fld>
            <a:endParaRPr lang="en-US" dirty="0"/>
          </a:p>
        </p:txBody>
      </p:sp>
      <p:sp>
        <p:nvSpPr>
          <p:cNvPr id="4" name="Footer Placeholder 3"/>
          <p:cNvSpPr>
            <a:spLocks noGrp="1"/>
          </p:cNvSpPr>
          <p:nvPr>
            <p:ph type="ftr" sz="quarter" idx="11"/>
          </p:nvPr>
        </p:nvSpPr>
        <p:spPr/>
        <p:txBody>
          <a:bodyPr/>
          <a:lstStyle/>
          <a:p>
            <a:endParaRPr lang="en-US" dirty="0">
              <a:solidFill>
                <a:schemeClr val="tx1">
                  <a:alpha val="60000"/>
                </a:schemeClr>
              </a:solidFill>
            </a:endParaRPr>
          </a:p>
        </p:txBody>
      </p:sp>
      <p:sp>
        <p:nvSpPr>
          <p:cNvPr id="5" name="Slide Number Placeholder 4"/>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45613341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8/3/2022</a:t>
            </a:fld>
            <a:endParaRPr lang="en-US" dirty="0"/>
          </a:p>
        </p:txBody>
      </p:sp>
      <p:sp>
        <p:nvSpPr>
          <p:cNvPr id="5" name="Footer Placeholder 4"/>
          <p:cNvSpPr>
            <a:spLocks noGrp="1"/>
          </p:cNvSpPr>
          <p:nvPr>
            <p:ph type="ftr" sz="quarter" idx="11"/>
          </p:nvPr>
        </p:nvSpPr>
        <p:spPr/>
        <p:txBody>
          <a:bodyPr/>
          <a:lstStyle/>
          <a:p>
            <a:endParaRPr lang="en-US" dirty="0">
              <a:solidFill>
                <a:schemeClr val="tx1">
                  <a:alpha val="60000"/>
                </a:schemeClr>
              </a:solidFill>
            </a:endParaRPr>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221240064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8/3/2022</a:t>
            </a:fld>
            <a:endParaRPr lang="en-US" dirty="0"/>
          </a:p>
        </p:txBody>
      </p:sp>
      <p:sp>
        <p:nvSpPr>
          <p:cNvPr id="5" name="Footer Placeholder 4"/>
          <p:cNvSpPr>
            <a:spLocks noGrp="1"/>
          </p:cNvSpPr>
          <p:nvPr>
            <p:ph type="ftr" sz="quarter" idx="11"/>
          </p:nvPr>
        </p:nvSpPr>
        <p:spPr/>
        <p:txBody>
          <a:bodyPr/>
          <a:lstStyle/>
          <a:p>
            <a:endParaRPr lang="en-US" dirty="0">
              <a:solidFill>
                <a:schemeClr val="tx1">
                  <a:alpha val="60000"/>
                </a:schemeClr>
              </a:solidFill>
            </a:endParaRPr>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83234546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8/3/2022</a:t>
            </a:fld>
            <a:endParaRPr lang="en-US" dirty="0"/>
          </a:p>
        </p:txBody>
      </p:sp>
      <p:sp>
        <p:nvSpPr>
          <p:cNvPr id="5" name="Footer Placeholder 4"/>
          <p:cNvSpPr>
            <a:spLocks noGrp="1"/>
          </p:cNvSpPr>
          <p:nvPr>
            <p:ph type="ftr" sz="quarter" idx="11"/>
          </p:nvPr>
        </p:nvSpPr>
        <p:spPr/>
        <p:txBody>
          <a:bodyPr/>
          <a:lstStyle/>
          <a:p>
            <a:endParaRPr lang="en-US" dirty="0">
              <a:solidFill>
                <a:schemeClr val="tx1">
                  <a:alpha val="60000"/>
                </a:schemeClr>
              </a:solidFill>
            </a:endParaRPr>
          </a:p>
        </p:txBody>
      </p:sp>
      <p:sp>
        <p:nvSpPr>
          <p:cNvPr id="6" name="Slide Number Placeholder 5"/>
          <p:cNvSpPr>
            <a:spLocks noGrp="1"/>
          </p:cNvSpPr>
          <p:nvPr>
            <p:ph type="sldNum" sz="quarter" idx="12"/>
          </p:nvPr>
        </p:nvSpPr>
        <p:spPr>
          <a:xfrm>
            <a:off x="10951856" y="5867131"/>
            <a:ext cx="551167" cy="365125"/>
          </a:xfrm>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2095075513"/>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8/3/2022</a:t>
            </a:fld>
            <a:endParaRPr lang="en-US" dirty="0"/>
          </a:p>
        </p:txBody>
      </p:sp>
      <p:sp>
        <p:nvSpPr>
          <p:cNvPr id="5" name="Footer Placeholder 4"/>
          <p:cNvSpPr>
            <a:spLocks noGrp="1"/>
          </p:cNvSpPr>
          <p:nvPr>
            <p:ph type="ftr" sz="quarter" idx="11"/>
          </p:nvPr>
        </p:nvSpPr>
        <p:spPr/>
        <p:txBody>
          <a:bodyPr/>
          <a:lstStyle/>
          <a:p>
            <a:endParaRPr lang="en-US" dirty="0">
              <a:solidFill>
                <a:schemeClr val="tx1">
                  <a:alpha val="60000"/>
                </a:schemeClr>
              </a:solidFill>
            </a:endParaRPr>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52794189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417D9E-721A-44BB-8863-9873FE64DA75}" type="datetime1">
              <a:rPr lang="en-US" smtClean="0"/>
              <a:t>8/3/2022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8050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E0CF6C-748E-4B7A-BC8B-3011EF78ED13}" type="datetime1">
              <a:rPr lang="en-US" smtClean="0"/>
              <a:pPr/>
              <a:t>8/3/2022</a:t>
            </a:fld>
            <a:endParaRPr lang="en-US" dirty="0"/>
          </a:p>
        </p:txBody>
      </p:sp>
      <p:sp>
        <p:nvSpPr>
          <p:cNvPr id="6" name="Footer Placeholder 5"/>
          <p:cNvSpPr>
            <a:spLocks noGrp="1"/>
          </p:cNvSpPr>
          <p:nvPr>
            <p:ph type="ftr" sz="quarter" idx="11"/>
          </p:nvPr>
        </p:nvSpPr>
        <p:spPr/>
        <p:txBody>
          <a:bodyPr/>
          <a:lstStyle/>
          <a:p>
            <a:endParaRPr lang="en-US" dirty="0">
              <a:solidFill>
                <a:schemeClr val="tx1">
                  <a:alpha val="60000"/>
                </a:schemeClr>
              </a:solidFill>
            </a:endParaRPr>
          </a:p>
        </p:txBody>
      </p:sp>
      <p:sp>
        <p:nvSpPr>
          <p:cNvPr id="7" name="Slide Number Placeholder 6"/>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213969433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7E0CF6C-748E-4B7A-BC8B-3011EF78ED13}" type="datetime1">
              <a:rPr lang="en-US" smtClean="0"/>
              <a:pPr/>
              <a:t>8/3/2022</a:t>
            </a:fld>
            <a:endParaRPr lang="en-US" dirty="0"/>
          </a:p>
        </p:txBody>
      </p:sp>
      <p:sp>
        <p:nvSpPr>
          <p:cNvPr id="8" name="Footer Placeholder 7"/>
          <p:cNvSpPr>
            <a:spLocks noGrp="1"/>
          </p:cNvSpPr>
          <p:nvPr>
            <p:ph type="ftr" sz="quarter" idx="11"/>
          </p:nvPr>
        </p:nvSpPr>
        <p:spPr/>
        <p:txBody>
          <a:bodyPr/>
          <a:lstStyle/>
          <a:p>
            <a:endParaRPr lang="en-US" dirty="0">
              <a:solidFill>
                <a:schemeClr val="tx1">
                  <a:alpha val="60000"/>
                </a:schemeClr>
              </a:solidFill>
            </a:endParaRPr>
          </a:p>
        </p:txBody>
      </p:sp>
      <p:sp>
        <p:nvSpPr>
          <p:cNvPr id="9" name="Slide Number Placeholder 8"/>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77987472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B41CFF-90C9-47B3-9DA1-F2BF8D839F7E}" type="datetime1">
              <a:rPr lang="en-US" smtClean="0"/>
              <a:t>8/3/2022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4593967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F06048FA-06AB-4884-A69B-986B96E68A24}" type="datetime1">
              <a:rPr lang="en-US" smtClean="0"/>
              <a:t>8/3/2022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55550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E0CF6C-748E-4B7A-BC8B-3011EF78ED13}" type="datetime1">
              <a:rPr lang="en-US" smtClean="0"/>
              <a:pPr/>
              <a:t>8/3/2022</a:t>
            </a:fld>
            <a:endParaRPr lang="en-US" dirty="0"/>
          </a:p>
        </p:txBody>
      </p:sp>
      <p:sp>
        <p:nvSpPr>
          <p:cNvPr id="6" name="Footer Placeholder 5"/>
          <p:cNvSpPr>
            <a:spLocks noGrp="1"/>
          </p:cNvSpPr>
          <p:nvPr>
            <p:ph type="ftr" sz="quarter" idx="11"/>
          </p:nvPr>
        </p:nvSpPr>
        <p:spPr/>
        <p:txBody>
          <a:bodyPr/>
          <a:lstStyle/>
          <a:p>
            <a:endParaRPr lang="en-US" dirty="0">
              <a:solidFill>
                <a:schemeClr val="tx1">
                  <a:alpha val="60000"/>
                </a:schemeClr>
              </a:solidFill>
            </a:endParaRPr>
          </a:p>
        </p:txBody>
      </p:sp>
      <p:sp>
        <p:nvSpPr>
          <p:cNvPr id="7" name="Slide Number Placeholder 6"/>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74834176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AC6A5B-8AE7-4A41-B5A7-9ADC6686DC18}" type="datetime1">
              <a:rPr lang="en-US" smtClean="0"/>
              <a:t>8/3/2022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29789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57E0CF6C-748E-4B7A-BC8B-3011EF78ED13}" type="datetime1">
              <a:rPr lang="en-US" smtClean="0"/>
              <a:pPr/>
              <a:t>8/3/2022</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solidFill>
                <a:schemeClr val="tx1">
                  <a:alpha val="60000"/>
                </a:schemeClr>
              </a:solidFill>
            </a:endParaRPr>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486307903"/>
      </p:ext>
    </p:extLst>
  </p:cSld>
  <p:clrMap bg1="lt1" tx1="dk1" bg2="lt2" tx2="dk2" accent1="accent1" accent2="accent2" accent3="accent3" accent4="accent4" accent5="accent5" accent6="accent6" hlink="hlink" folHlink="folHlink"/>
  <p:sldLayoutIdLst>
    <p:sldLayoutId id="2147484056" r:id="rId1"/>
    <p:sldLayoutId id="2147484057" r:id="rId2"/>
    <p:sldLayoutId id="2147484058" r:id="rId3"/>
    <p:sldLayoutId id="2147484059" r:id="rId4"/>
    <p:sldLayoutId id="2147484060" r:id="rId5"/>
    <p:sldLayoutId id="2147484061" r:id="rId6"/>
    <p:sldLayoutId id="2147484062" r:id="rId7"/>
    <p:sldLayoutId id="2147484063" r:id="rId8"/>
    <p:sldLayoutId id="2147484064" r:id="rId9"/>
    <p:sldLayoutId id="2147484065" r:id="rId10"/>
    <p:sldLayoutId id="2147484066" r:id="rId11"/>
    <p:sldLayoutId id="2147484067" r:id="rId12"/>
    <p:sldLayoutId id="2147484068" r:id="rId13"/>
    <p:sldLayoutId id="2147484069" r:id="rId14"/>
    <p:sldLayoutId id="2147484070" r:id="rId15"/>
    <p:sldLayoutId id="2147484071" r:id="rId16"/>
    <p:sldLayoutId id="2147484072" r:id="rId17"/>
    <p:sldLayoutId id="2147484073" r:id="rId18"/>
  </p:sldLayoutIdLst>
  <p:hf sldNum="0"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Layout" Target="../slideLayouts/slideLayout18.xml"/><Relationship Id="rId4" Type="http://schemas.openxmlformats.org/officeDocument/2006/relationships/hyperlink" Target="https://www.browserstack.com/seleniu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close up of a keyboard&#10;&#10;Description automatically generated with medium confidence">
            <a:extLst>
              <a:ext uri="{FF2B5EF4-FFF2-40B4-BE49-F238E27FC236}">
                <a16:creationId xmlns:a16="http://schemas.microsoft.com/office/drawing/2014/main" id="{517E6F16-5931-D261-6229-A65051E05000}"/>
              </a:ext>
            </a:extLst>
          </p:cNvPr>
          <p:cNvPicPr>
            <a:picLocks noChangeAspect="1"/>
          </p:cNvPicPr>
          <p:nvPr/>
        </p:nvPicPr>
        <p:blipFill rotWithShape="1">
          <a:blip r:embed="rId2">
            <a:alphaModFix amt="35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44A77782-DC8C-294F-77EA-655CBEC10BCA}"/>
              </a:ext>
            </a:extLst>
          </p:cNvPr>
          <p:cNvSpPr>
            <a:spLocks noGrp="1"/>
          </p:cNvSpPr>
          <p:nvPr>
            <p:ph type="ctrTitle"/>
          </p:nvPr>
        </p:nvSpPr>
        <p:spPr/>
        <p:txBody>
          <a:bodyPr>
            <a:normAutofit/>
          </a:bodyPr>
          <a:lstStyle/>
          <a:p>
            <a:r>
              <a:rPr lang="en-US"/>
              <a:t>HALF EBAY APPLICATION</a:t>
            </a:r>
            <a:endParaRPr lang="en-IN"/>
          </a:p>
        </p:txBody>
      </p:sp>
    </p:spTree>
    <p:extLst>
      <p:ext uri="{BB962C8B-B14F-4D97-AF65-F5344CB8AC3E}">
        <p14:creationId xmlns:p14="http://schemas.microsoft.com/office/powerpoint/2010/main" val="23990718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046"/>
    </mc:Choice>
    <mc:Fallback>
      <p:transition spd="slow" advTm="2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400F7E6-F82C-F254-C0F1-DCAB9444C805}"/>
              </a:ext>
            </a:extLst>
          </p:cNvPr>
          <p:cNvSpPr txBox="1"/>
          <p:nvPr/>
        </p:nvSpPr>
        <p:spPr>
          <a:xfrm>
            <a:off x="476250" y="1781176"/>
            <a:ext cx="4178033" cy="4467226"/>
          </a:xfrm>
          <a:prstGeom prst="rect">
            <a:avLst/>
          </a:prstGeom>
        </p:spPr>
        <p:txBody>
          <a:bodyPr vert="horz" lIns="91440" tIns="45720" rIns="91440" bIns="45720" rtlCol="0">
            <a:noAutofit/>
          </a:bodyPr>
          <a:lstStyle/>
          <a:p>
            <a:pPr marL="342900" indent="-228600" defTabSz="914400">
              <a:lnSpc>
                <a:spcPct val="110000"/>
              </a:lnSpc>
              <a:spcAft>
                <a:spcPts val="600"/>
              </a:spcAft>
              <a:buClr>
                <a:schemeClr val="tx1"/>
              </a:buClr>
              <a:buFont typeface="Arial" panose="020B0604020202020204" pitchFamily="34" charset="0"/>
              <a:buChar char="•"/>
            </a:pPr>
            <a:r>
              <a:rPr lang="en-US" sz="1600" dirty="0"/>
              <a:t>Selenium </a:t>
            </a:r>
            <a:r>
              <a:rPr lang="en-US" sz="1600" dirty="0" err="1"/>
              <a:t>webdriver</a:t>
            </a:r>
            <a:r>
              <a:rPr lang="en-US" sz="1600" dirty="0"/>
              <a:t> is a web framework that permits you to execute cross-browser tests. This tool is used for automating web-based application testing to verify that it performs expectedly. Selenium </a:t>
            </a:r>
            <a:r>
              <a:rPr lang="en-US" sz="1600" dirty="0" err="1"/>
              <a:t>webdriver</a:t>
            </a:r>
            <a:r>
              <a:rPr lang="en-US" sz="1600" dirty="0"/>
              <a:t> allows you to choose a programming language to create test scripts. Web framework that permits  execute cross-browser tests. This tool is used for automating web-based application testing to verify that it performs expectedly. Selenium </a:t>
            </a:r>
            <a:r>
              <a:rPr lang="en-US" sz="1600" dirty="0" err="1"/>
              <a:t>webdriver</a:t>
            </a:r>
            <a:r>
              <a:rPr lang="en-US" sz="1600" dirty="0"/>
              <a:t> allows you to choose a programming language to create test scripts.</a:t>
            </a:r>
          </a:p>
        </p:txBody>
      </p:sp>
      <p:sp>
        <p:nvSpPr>
          <p:cNvPr id="2" name="Title 1">
            <a:extLst>
              <a:ext uri="{FF2B5EF4-FFF2-40B4-BE49-F238E27FC236}">
                <a16:creationId xmlns:a16="http://schemas.microsoft.com/office/drawing/2014/main" id="{8C00E92F-C239-A189-E143-A16C40E68B9F}"/>
              </a:ext>
            </a:extLst>
          </p:cNvPr>
          <p:cNvSpPr>
            <a:spLocks noGrp="1"/>
          </p:cNvSpPr>
          <p:nvPr>
            <p:ph type="title"/>
          </p:nvPr>
        </p:nvSpPr>
        <p:spPr>
          <a:xfrm>
            <a:off x="1019175" y="640831"/>
            <a:ext cx="3635114" cy="958851"/>
          </a:xfrm>
        </p:spPr>
        <p:txBody>
          <a:bodyPr vert="horz" lIns="91440" tIns="45720" rIns="91440" bIns="45720" rtlCol="0" anchor="ctr">
            <a:normAutofit fontScale="90000"/>
          </a:bodyPr>
          <a:lstStyle/>
          <a:p>
            <a:pPr algn="l"/>
            <a:r>
              <a:rPr lang="en-US" dirty="0"/>
              <a:t>Selenium Web driverb</a:t>
            </a:r>
          </a:p>
        </p:txBody>
      </p:sp>
      <p:pic>
        <p:nvPicPr>
          <p:cNvPr id="1026" name="Picture 2" descr="An Introduction to Selenium WebDriver">
            <a:extLst>
              <a:ext uri="{FF2B5EF4-FFF2-40B4-BE49-F238E27FC236}">
                <a16:creationId xmlns:a16="http://schemas.microsoft.com/office/drawing/2014/main" id="{7397F780-C204-EACC-27F0-92259D2AF5F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248643" y="1599682"/>
            <a:ext cx="6299887" cy="3543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8065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6AB6B-8406-185D-CCD1-68281A4C4436}"/>
              </a:ext>
            </a:extLst>
          </p:cNvPr>
          <p:cNvSpPr>
            <a:spLocks noGrp="1"/>
          </p:cNvSpPr>
          <p:nvPr>
            <p:ph type="title"/>
          </p:nvPr>
        </p:nvSpPr>
        <p:spPr>
          <a:xfrm>
            <a:off x="5638800" y="1066800"/>
            <a:ext cx="5367527" cy="2833528"/>
          </a:xfrm>
        </p:spPr>
        <p:txBody>
          <a:bodyPr vert="horz" lIns="91440" tIns="45720" rIns="91440" bIns="45720" rtlCol="0" anchor="b">
            <a:normAutofit/>
          </a:bodyPr>
          <a:lstStyle/>
          <a:p>
            <a:r>
              <a:rPr lang="en-US" dirty="0"/>
              <a:t>THANK YOU</a:t>
            </a:r>
            <a:endParaRPr lang="en-US"/>
          </a:p>
        </p:txBody>
      </p:sp>
      <p:pic>
        <p:nvPicPr>
          <p:cNvPr id="6" name="Graphic 5" descr="Smiling Face with No Fill">
            <a:extLst>
              <a:ext uri="{FF2B5EF4-FFF2-40B4-BE49-F238E27FC236}">
                <a16:creationId xmlns:a16="http://schemas.microsoft.com/office/drawing/2014/main" id="{913C3231-763C-B56F-59B5-3814FFF5C58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66800" y="1360539"/>
            <a:ext cx="4209625" cy="4209625"/>
          </a:xfrm>
          <a:prstGeom prst="rect">
            <a:avLst/>
          </a:prstGeom>
        </p:spPr>
      </p:pic>
    </p:spTree>
    <p:extLst>
      <p:ext uri="{BB962C8B-B14F-4D97-AF65-F5344CB8AC3E}">
        <p14:creationId xmlns:p14="http://schemas.microsoft.com/office/powerpoint/2010/main" val="59123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C1BED-236B-4AB5-CAF0-2185A648E239}"/>
              </a:ext>
            </a:extLst>
          </p:cNvPr>
          <p:cNvSpPr>
            <a:spLocks noGrp="1"/>
          </p:cNvSpPr>
          <p:nvPr>
            <p:ph type="title"/>
          </p:nvPr>
        </p:nvSpPr>
        <p:spPr/>
        <p:txBody>
          <a:bodyPr/>
          <a:lstStyle/>
          <a:p>
            <a:r>
              <a:rPr lang="en-US" dirty="0"/>
              <a:t>HTML ,CSS, JAVASCRIPT</a:t>
            </a:r>
            <a:endParaRPr lang="en-IN" dirty="0"/>
          </a:p>
        </p:txBody>
      </p:sp>
      <p:graphicFrame>
        <p:nvGraphicFramePr>
          <p:cNvPr id="8" name="Content Placeholder 2">
            <a:extLst>
              <a:ext uri="{FF2B5EF4-FFF2-40B4-BE49-F238E27FC236}">
                <a16:creationId xmlns:a16="http://schemas.microsoft.com/office/drawing/2014/main" id="{F5601455-5D7C-7E60-9568-A6A6171D303D}"/>
              </a:ext>
            </a:extLst>
          </p:cNvPr>
          <p:cNvGraphicFramePr>
            <a:graphicFrameLocks noGrp="1"/>
          </p:cNvGraphicFramePr>
          <p:nvPr>
            <p:ph idx="1"/>
          </p:nvPr>
        </p:nvGraphicFramePr>
        <p:xfrm>
          <a:off x="458694" y="1949450"/>
          <a:ext cx="5780181" cy="41957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7826D01F-BB9E-18C5-CD57-D90350657AFF}"/>
              </a:ext>
            </a:extLst>
          </p:cNvPr>
          <p:cNvSpPr txBox="1"/>
          <p:nvPr/>
        </p:nvSpPr>
        <p:spPr>
          <a:xfrm>
            <a:off x="6929120" y="1849120"/>
            <a:ext cx="4491355" cy="3416320"/>
          </a:xfrm>
          <a:prstGeom prst="rect">
            <a:avLst/>
          </a:prstGeom>
          <a:noFill/>
        </p:spPr>
        <p:txBody>
          <a:bodyPr wrap="square">
            <a:spAutoFit/>
          </a:bodyPr>
          <a:lstStyle/>
          <a:p>
            <a:r>
              <a:rPr lang="en-US" sz="1800" dirty="0">
                <a:solidFill>
                  <a:srgbClr val="242424"/>
                </a:solidFill>
                <a:effectLst/>
                <a:latin typeface="Segoe UI" panose="020B0502040204020203" pitchFamily="34" charset="0"/>
              </a:rPr>
              <a:t>&lt;!DOCTYPE html&gt;</a:t>
            </a:r>
            <a:br>
              <a:rPr lang="en-US" dirty="0"/>
            </a:br>
            <a:r>
              <a:rPr lang="en-US" sz="1800" dirty="0">
                <a:solidFill>
                  <a:srgbClr val="242424"/>
                </a:solidFill>
                <a:effectLst/>
                <a:latin typeface="Segoe UI" panose="020B0502040204020203" pitchFamily="34" charset="0"/>
              </a:rPr>
              <a:t>&lt;html&gt;</a:t>
            </a:r>
            <a:br>
              <a:rPr lang="en-US" dirty="0"/>
            </a:br>
            <a:r>
              <a:rPr lang="en-US" sz="1800" dirty="0">
                <a:solidFill>
                  <a:srgbClr val="242424"/>
                </a:solidFill>
                <a:effectLst/>
                <a:latin typeface="Segoe UI" panose="020B0502040204020203" pitchFamily="34" charset="0"/>
              </a:rPr>
              <a:t>&lt;head&gt;</a:t>
            </a:r>
            <a:br>
              <a:rPr lang="en-US" dirty="0"/>
            </a:br>
            <a:r>
              <a:rPr lang="en-US" sz="1800" dirty="0">
                <a:solidFill>
                  <a:srgbClr val="242424"/>
                </a:solidFill>
                <a:effectLst/>
                <a:latin typeface="Segoe UI" panose="020B0502040204020203" pitchFamily="34" charset="0"/>
              </a:rPr>
              <a:t>&lt;title&gt;Page Title&lt;/title&gt;</a:t>
            </a:r>
            <a:br>
              <a:rPr lang="en-US" dirty="0"/>
            </a:br>
            <a:r>
              <a:rPr lang="en-US" sz="1800" dirty="0">
                <a:solidFill>
                  <a:srgbClr val="242424"/>
                </a:solidFill>
                <a:effectLst/>
                <a:latin typeface="Segoe UI" panose="020B0502040204020203" pitchFamily="34" charset="0"/>
              </a:rPr>
              <a:t>&lt;/head&gt;</a:t>
            </a:r>
            <a:br>
              <a:rPr lang="en-US" dirty="0"/>
            </a:br>
            <a:r>
              <a:rPr lang="en-US" sz="1800" dirty="0">
                <a:solidFill>
                  <a:srgbClr val="242424"/>
                </a:solidFill>
                <a:effectLst/>
                <a:latin typeface="Segoe UI" panose="020B0502040204020203" pitchFamily="34" charset="0"/>
              </a:rPr>
              <a:t>&lt;body&gt;</a:t>
            </a:r>
            <a:br>
              <a:rPr lang="en-US" dirty="0"/>
            </a:br>
            <a:br>
              <a:rPr lang="en-US" dirty="0"/>
            </a:br>
            <a:r>
              <a:rPr lang="en-US" sz="1800" dirty="0">
                <a:solidFill>
                  <a:srgbClr val="242424"/>
                </a:solidFill>
                <a:effectLst/>
                <a:latin typeface="Segoe UI" panose="020B0502040204020203" pitchFamily="34" charset="0"/>
              </a:rPr>
              <a:t>&lt;h1&gt;My First Heading&lt;/h1&gt;</a:t>
            </a:r>
            <a:br>
              <a:rPr lang="en-US" dirty="0"/>
            </a:br>
            <a:r>
              <a:rPr lang="en-US" sz="1800" dirty="0">
                <a:solidFill>
                  <a:srgbClr val="242424"/>
                </a:solidFill>
                <a:effectLst/>
                <a:latin typeface="Segoe UI" panose="020B0502040204020203" pitchFamily="34" charset="0"/>
              </a:rPr>
              <a:t>&lt;p&gt;My first paragraph.&lt;/p&gt;</a:t>
            </a:r>
            <a:br>
              <a:rPr lang="en-US" dirty="0"/>
            </a:br>
            <a:br>
              <a:rPr lang="en-US" dirty="0"/>
            </a:br>
            <a:r>
              <a:rPr lang="en-US" sz="1800" dirty="0">
                <a:solidFill>
                  <a:srgbClr val="242424"/>
                </a:solidFill>
                <a:effectLst/>
                <a:latin typeface="Segoe UI" panose="020B0502040204020203" pitchFamily="34" charset="0"/>
              </a:rPr>
              <a:t>&lt;/body&gt;</a:t>
            </a:r>
            <a:br>
              <a:rPr lang="en-US" dirty="0"/>
            </a:br>
            <a:r>
              <a:rPr lang="en-US" sz="1800" dirty="0">
                <a:solidFill>
                  <a:srgbClr val="242424"/>
                </a:solidFill>
                <a:effectLst/>
                <a:latin typeface="Segoe UI" panose="020B0502040204020203" pitchFamily="34" charset="0"/>
              </a:rPr>
              <a:t>&lt;/html&gt;</a:t>
            </a:r>
            <a:endParaRPr lang="en-IN" dirty="0"/>
          </a:p>
        </p:txBody>
      </p:sp>
    </p:spTree>
    <p:extLst>
      <p:ext uri="{BB962C8B-B14F-4D97-AF65-F5344CB8AC3E}">
        <p14:creationId xmlns:p14="http://schemas.microsoft.com/office/powerpoint/2010/main" val="18838832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DA652-3A36-0344-A467-E632ED2D5E38}"/>
              </a:ext>
            </a:extLst>
          </p:cNvPr>
          <p:cNvSpPr>
            <a:spLocks noGrp="1"/>
          </p:cNvSpPr>
          <p:nvPr>
            <p:ph type="title"/>
          </p:nvPr>
        </p:nvSpPr>
        <p:spPr/>
        <p:txBody>
          <a:bodyPr/>
          <a:lstStyle/>
          <a:p>
            <a:pPr algn="l"/>
            <a:r>
              <a:rPr lang="en-US" dirty="0"/>
              <a:t>CSS</a:t>
            </a:r>
            <a:endParaRPr lang="en-IN" dirty="0"/>
          </a:p>
        </p:txBody>
      </p:sp>
      <p:graphicFrame>
        <p:nvGraphicFramePr>
          <p:cNvPr id="8" name="Content Placeholder 2">
            <a:extLst>
              <a:ext uri="{FF2B5EF4-FFF2-40B4-BE49-F238E27FC236}">
                <a16:creationId xmlns:a16="http://schemas.microsoft.com/office/drawing/2014/main" id="{A4E02A9E-EDB6-8317-D618-45595DCE2F74}"/>
              </a:ext>
            </a:extLst>
          </p:cNvPr>
          <p:cNvGraphicFramePr>
            <a:graphicFrameLocks noGrp="1"/>
          </p:cNvGraphicFramePr>
          <p:nvPr>
            <p:ph idx="1"/>
          </p:nvPr>
        </p:nvGraphicFramePr>
        <p:xfrm>
          <a:off x="458694" y="1949450"/>
          <a:ext cx="6056406" cy="41957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D40CD919-A333-2F7E-9291-2B59AE5C7BE1}"/>
              </a:ext>
            </a:extLst>
          </p:cNvPr>
          <p:cNvSpPr txBox="1"/>
          <p:nvPr/>
        </p:nvSpPr>
        <p:spPr>
          <a:xfrm>
            <a:off x="6970180" y="1582341"/>
            <a:ext cx="4236300" cy="3693319"/>
          </a:xfrm>
          <a:prstGeom prst="rect">
            <a:avLst/>
          </a:prstGeom>
          <a:noFill/>
        </p:spPr>
        <p:txBody>
          <a:bodyPr wrap="square">
            <a:spAutoFit/>
          </a:bodyPr>
          <a:lstStyle/>
          <a:p>
            <a:r>
              <a:rPr lang="en-IN" sz="1800" dirty="0">
                <a:solidFill>
                  <a:srgbClr val="242424"/>
                </a:solidFill>
                <a:effectLst/>
                <a:latin typeface="Segoe UI" panose="020B0502040204020203" pitchFamily="34" charset="0"/>
              </a:rPr>
              <a:t>body {</a:t>
            </a:r>
            <a:br>
              <a:rPr lang="en-IN" dirty="0"/>
            </a:br>
            <a:r>
              <a:rPr lang="en-IN" sz="1800" dirty="0">
                <a:solidFill>
                  <a:srgbClr val="242424"/>
                </a:solidFill>
                <a:effectLst/>
                <a:latin typeface="Segoe UI" panose="020B0502040204020203" pitchFamily="34" charset="0"/>
              </a:rPr>
              <a:t>  background-</a:t>
            </a:r>
            <a:r>
              <a:rPr lang="en-IN" sz="1800" dirty="0" err="1">
                <a:solidFill>
                  <a:srgbClr val="242424"/>
                </a:solidFill>
                <a:effectLst/>
                <a:latin typeface="Segoe UI" panose="020B0502040204020203" pitchFamily="34" charset="0"/>
              </a:rPr>
              <a:t>color</a:t>
            </a:r>
            <a:r>
              <a:rPr lang="en-IN" sz="1800" dirty="0">
                <a:solidFill>
                  <a:srgbClr val="242424"/>
                </a:solidFill>
                <a:effectLst/>
                <a:latin typeface="Segoe UI" panose="020B0502040204020203" pitchFamily="34" charset="0"/>
              </a:rPr>
              <a:t>:</a:t>
            </a:r>
            <a:r>
              <a:rPr lang="en-IN" b="0" i="0" dirty="0">
                <a:solidFill>
                  <a:srgbClr val="242424"/>
                </a:solidFill>
                <a:effectLst/>
                <a:latin typeface="Segoe UI" panose="020B0502040204020203" pitchFamily="34" charset="0"/>
              </a:rPr>
              <a:t> </a:t>
            </a:r>
            <a:r>
              <a:rPr lang="en-IN" sz="1800" dirty="0" err="1">
                <a:solidFill>
                  <a:srgbClr val="242424"/>
                </a:solidFill>
                <a:effectLst/>
                <a:latin typeface="Segoe UI" panose="020B0502040204020203" pitchFamily="34" charset="0"/>
              </a:rPr>
              <a:t>lightblue</a:t>
            </a:r>
            <a:r>
              <a:rPr lang="en-IN" sz="1800" dirty="0">
                <a:solidFill>
                  <a:srgbClr val="242424"/>
                </a:solidFill>
                <a:effectLst/>
                <a:latin typeface="Segoe UI" panose="020B0502040204020203" pitchFamily="34" charset="0"/>
              </a:rPr>
              <a:t>;</a:t>
            </a:r>
            <a:br>
              <a:rPr lang="en-IN" dirty="0"/>
            </a:br>
            <a:r>
              <a:rPr lang="en-IN" sz="1800" dirty="0">
                <a:solidFill>
                  <a:srgbClr val="242424"/>
                </a:solidFill>
                <a:effectLst/>
                <a:latin typeface="Segoe UI" panose="020B0502040204020203" pitchFamily="34" charset="0"/>
              </a:rPr>
              <a:t>}</a:t>
            </a:r>
            <a:br>
              <a:rPr lang="en-IN" dirty="0"/>
            </a:br>
            <a:br>
              <a:rPr lang="en-IN" dirty="0"/>
            </a:br>
            <a:r>
              <a:rPr lang="en-IN" sz="1800" dirty="0">
                <a:solidFill>
                  <a:srgbClr val="242424"/>
                </a:solidFill>
                <a:effectLst/>
                <a:latin typeface="Segoe UI" panose="020B0502040204020203" pitchFamily="34" charset="0"/>
              </a:rPr>
              <a:t>h1 {</a:t>
            </a:r>
            <a:br>
              <a:rPr lang="en-IN" dirty="0"/>
            </a:br>
            <a:r>
              <a:rPr lang="en-IN" sz="1800" dirty="0" err="1">
                <a:solidFill>
                  <a:srgbClr val="242424"/>
                </a:solidFill>
                <a:effectLst/>
                <a:latin typeface="Segoe UI" panose="020B0502040204020203" pitchFamily="34" charset="0"/>
              </a:rPr>
              <a:t>color</a:t>
            </a:r>
            <a:r>
              <a:rPr lang="en-IN" sz="1800" dirty="0">
                <a:solidFill>
                  <a:srgbClr val="242424"/>
                </a:solidFill>
                <a:effectLst/>
                <a:latin typeface="Segoe UI" panose="020B0502040204020203" pitchFamily="34" charset="0"/>
              </a:rPr>
              <a:t>: white;</a:t>
            </a:r>
            <a:br>
              <a:rPr lang="en-IN" dirty="0"/>
            </a:br>
            <a:r>
              <a:rPr lang="en-IN" sz="1800" dirty="0">
                <a:solidFill>
                  <a:srgbClr val="242424"/>
                </a:solidFill>
                <a:effectLst/>
                <a:latin typeface="Segoe UI" panose="020B0502040204020203" pitchFamily="34" charset="0"/>
              </a:rPr>
              <a:t>  text-align:</a:t>
            </a:r>
            <a:r>
              <a:rPr lang="en-IN" b="0" i="0" dirty="0">
                <a:solidFill>
                  <a:srgbClr val="242424"/>
                </a:solidFill>
                <a:effectLst/>
                <a:latin typeface="Segoe UI" panose="020B0502040204020203" pitchFamily="34" charset="0"/>
              </a:rPr>
              <a:t> </a:t>
            </a:r>
            <a:r>
              <a:rPr lang="en-IN" sz="1800" dirty="0" err="1">
                <a:solidFill>
                  <a:srgbClr val="242424"/>
                </a:solidFill>
                <a:effectLst/>
                <a:latin typeface="Segoe UI" panose="020B0502040204020203" pitchFamily="34" charset="0"/>
              </a:rPr>
              <a:t>center</a:t>
            </a:r>
            <a:r>
              <a:rPr lang="en-IN" sz="1800" dirty="0">
                <a:solidFill>
                  <a:srgbClr val="242424"/>
                </a:solidFill>
                <a:effectLst/>
                <a:latin typeface="Segoe UI" panose="020B0502040204020203" pitchFamily="34" charset="0"/>
              </a:rPr>
              <a:t>;</a:t>
            </a:r>
            <a:br>
              <a:rPr lang="en-IN" dirty="0"/>
            </a:br>
            <a:r>
              <a:rPr lang="en-IN" sz="1800" dirty="0">
                <a:solidFill>
                  <a:srgbClr val="242424"/>
                </a:solidFill>
                <a:effectLst/>
                <a:latin typeface="Segoe UI" panose="020B0502040204020203" pitchFamily="34" charset="0"/>
              </a:rPr>
              <a:t>}</a:t>
            </a:r>
            <a:br>
              <a:rPr lang="en-IN" dirty="0"/>
            </a:br>
            <a:br>
              <a:rPr lang="en-IN" dirty="0"/>
            </a:br>
            <a:r>
              <a:rPr lang="en-IN" sz="1800" dirty="0">
                <a:solidFill>
                  <a:srgbClr val="242424"/>
                </a:solidFill>
                <a:effectLst/>
                <a:latin typeface="Segoe UI" panose="020B0502040204020203" pitchFamily="34" charset="0"/>
              </a:rPr>
              <a:t>p {</a:t>
            </a:r>
            <a:br>
              <a:rPr lang="en-IN" dirty="0"/>
            </a:br>
            <a:r>
              <a:rPr lang="en-IN" sz="1800" dirty="0">
                <a:solidFill>
                  <a:srgbClr val="242424"/>
                </a:solidFill>
                <a:effectLst/>
                <a:latin typeface="Segoe UI" panose="020B0502040204020203" pitchFamily="34" charset="0"/>
              </a:rPr>
              <a:t>  font-family:</a:t>
            </a:r>
            <a:r>
              <a:rPr lang="en-IN" b="0" i="0" dirty="0">
                <a:solidFill>
                  <a:srgbClr val="242424"/>
                </a:solidFill>
                <a:effectLst/>
                <a:latin typeface="Segoe UI" panose="020B0502040204020203" pitchFamily="34" charset="0"/>
              </a:rPr>
              <a:t> </a:t>
            </a:r>
            <a:r>
              <a:rPr lang="en-IN" sz="1800" dirty="0" err="1">
                <a:solidFill>
                  <a:srgbClr val="242424"/>
                </a:solidFill>
                <a:effectLst/>
                <a:latin typeface="Segoe UI" panose="020B0502040204020203" pitchFamily="34" charset="0"/>
              </a:rPr>
              <a:t>verdana</a:t>
            </a:r>
            <a:r>
              <a:rPr lang="en-IN" sz="1800" dirty="0">
                <a:solidFill>
                  <a:srgbClr val="242424"/>
                </a:solidFill>
                <a:effectLst/>
                <a:latin typeface="Segoe UI" panose="020B0502040204020203" pitchFamily="34" charset="0"/>
              </a:rPr>
              <a:t>;</a:t>
            </a:r>
            <a:br>
              <a:rPr lang="en-IN" dirty="0"/>
            </a:br>
            <a:r>
              <a:rPr lang="en-IN" sz="1800" dirty="0">
                <a:solidFill>
                  <a:srgbClr val="242424"/>
                </a:solidFill>
                <a:effectLst/>
                <a:latin typeface="Segoe UI" panose="020B0502040204020203" pitchFamily="34" charset="0"/>
              </a:rPr>
              <a:t>  font-size: 20px;</a:t>
            </a:r>
            <a:br>
              <a:rPr lang="en-IN" dirty="0"/>
            </a:br>
            <a:r>
              <a:rPr lang="en-IN" sz="1800" dirty="0">
                <a:solidFill>
                  <a:srgbClr val="242424"/>
                </a:solidFill>
                <a:effectLst/>
                <a:latin typeface="Segoe UI" panose="020B0502040204020203" pitchFamily="34" charset="0"/>
              </a:rPr>
              <a:t>}</a:t>
            </a:r>
            <a:endParaRPr lang="en-IN" dirty="0"/>
          </a:p>
        </p:txBody>
      </p:sp>
    </p:spTree>
    <p:extLst>
      <p:ext uri="{BB962C8B-B14F-4D97-AF65-F5344CB8AC3E}">
        <p14:creationId xmlns:p14="http://schemas.microsoft.com/office/powerpoint/2010/main" val="609376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FDADC-F42D-EBB7-AD4E-EA226B2A0D70}"/>
              </a:ext>
            </a:extLst>
          </p:cNvPr>
          <p:cNvSpPr>
            <a:spLocks noGrp="1"/>
          </p:cNvSpPr>
          <p:nvPr>
            <p:ph type="title"/>
          </p:nvPr>
        </p:nvSpPr>
        <p:spPr/>
        <p:txBody>
          <a:bodyPr/>
          <a:lstStyle/>
          <a:p>
            <a:pPr algn="l"/>
            <a:r>
              <a:rPr lang="en-US" b="1" dirty="0"/>
              <a:t>JAVA SCRIPT</a:t>
            </a:r>
            <a:endParaRPr lang="en-IN" b="1" dirty="0"/>
          </a:p>
        </p:txBody>
      </p:sp>
      <p:sp>
        <p:nvSpPr>
          <p:cNvPr id="3" name="Content Placeholder 2">
            <a:extLst>
              <a:ext uri="{FF2B5EF4-FFF2-40B4-BE49-F238E27FC236}">
                <a16:creationId xmlns:a16="http://schemas.microsoft.com/office/drawing/2014/main" id="{A02BB07B-AAFD-8D6A-5AEA-78096E6C9B94}"/>
              </a:ext>
            </a:extLst>
          </p:cNvPr>
          <p:cNvSpPr>
            <a:spLocks noGrp="1"/>
          </p:cNvSpPr>
          <p:nvPr>
            <p:ph idx="1"/>
          </p:nvPr>
        </p:nvSpPr>
        <p:spPr>
          <a:xfrm>
            <a:off x="458694" y="1949450"/>
            <a:ext cx="5637306" cy="4195763"/>
          </a:xfrm>
        </p:spPr>
        <p:txBody>
          <a:bodyPr>
            <a:normAutofit fontScale="85000" lnSpcReduction="10000"/>
          </a:bodyPr>
          <a:lstStyle/>
          <a:p>
            <a:pPr algn="l"/>
            <a:r>
              <a:rPr lang="en-IN" sz="1800" dirty="0">
                <a:solidFill>
                  <a:srgbClr val="242424"/>
                </a:solidFill>
                <a:effectLst/>
                <a:latin typeface="Segoe UI" panose="020B0502040204020203" pitchFamily="34" charset="0"/>
              </a:rPr>
              <a:t>JavaScript is the world's most popular programming</a:t>
            </a:r>
            <a:endParaRPr lang="en-IN" dirty="0">
              <a:solidFill>
                <a:srgbClr val="242424"/>
              </a:solidFill>
              <a:effectLst/>
              <a:latin typeface="Segoe UI" panose="020B0502040204020203" pitchFamily="34" charset="0"/>
            </a:endParaRPr>
          </a:p>
          <a:p>
            <a:pPr algn="l"/>
            <a:r>
              <a:rPr lang="en-IN" sz="1800" dirty="0">
                <a:solidFill>
                  <a:srgbClr val="242424"/>
                </a:solidFill>
                <a:effectLst/>
                <a:latin typeface="Segoe UI" panose="020B0502040204020203" pitchFamily="34" charset="0"/>
              </a:rPr>
              <a:t>     language.</a:t>
            </a:r>
            <a:endParaRPr lang="en-IN" dirty="0">
              <a:solidFill>
                <a:srgbClr val="242424"/>
              </a:solidFill>
              <a:effectLst/>
              <a:latin typeface="Segoe UI" panose="020B0502040204020203" pitchFamily="34" charset="0"/>
            </a:endParaRPr>
          </a:p>
          <a:p>
            <a:pPr algn="l"/>
            <a:r>
              <a:rPr lang="en-IN" sz="1800" dirty="0">
                <a:solidFill>
                  <a:srgbClr val="242424"/>
                </a:solidFill>
                <a:effectLst/>
                <a:latin typeface="Segoe UI" panose="020B0502040204020203" pitchFamily="34" charset="0"/>
              </a:rPr>
              <a:t>JavaScript is the programming language of the Web.</a:t>
            </a:r>
            <a:endParaRPr lang="en-IN" dirty="0">
              <a:solidFill>
                <a:srgbClr val="242424"/>
              </a:solidFill>
              <a:effectLst/>
              <a:latin typeface="Segoe UI" panose="020B0502040204020203" pitchFamily="34" charset="0"/>
            </a:endParaRPr>
          </a:p>
          <a:p>
            <a:pPr algn="l"/>
            <a:r>
              <a:rPr lang="en-IN" sz="1800" dirty="0">
                <a:solidFill>
                  <a:srgbClr val="242424"/>
                </a:solidFill>
                <a:effectLst/>
                <a:latin typeface="Segoe UI" panose="020B0502040204020203" pitchFamily="34" charset="0"/>
              </a:rPr>
              <a:t>JavaScript Can Change HTML Content   </a:t>
            </a:r>
            <a:endParaRPr lang="en-IN" dirty="0">
              <a:solidFill>
                <a:srgbClr val="242424"/>
              </a:solidFill>
              <a:effectLst/>
              <a:latin typeface="Segoe UI" panose="020B0502040204020203" pitchFamily="34" charset="0"/>
            </a:endParaRPr>
          </a:p>
          <a:p>
            <a:pPr algn="l"/>
            <a:r>
              <a:rPr lang="en-IN" sz="1800" dirty="0">
                <a:solidFill>
                  <a:srgbClr val="242424"/>
                </a:solidFill>
                <a:effectLst/>
                <a:latin typeface="Segoe UI" panose="020B0502040204020203" pitchFamily="34" charset="0"/>
              </a:rPr>
              <a:t>JavaScript accepts both double and single quotes</a:t>
            </a:r>
            <a:endParaRPr lang="en-IN" dirty="0">
              <a:solidFill>
                <a:srgbClr val="242424"/>
              </a:solidFill>
              <a:effectLst/>
              <a:latin typeface="Segoe UI" panose="020B0502040204020203" pitchFamily="34" charset="0"/>
            </a:endParaRPr>
          </a:p>
          <a:p>
            <a:pPr algn="l"/>
            <a:r>
              <a:rPr lang="en-IN" sz="1800" dirty="0">
                <a:solidFill>
                  <a:srgbClr val="242424"/>
                </a:solidFill>
                <a:effectLst/>
                <a:latin typeface="Segoe UI" panose="020B0502040204020203" pitchFamily="34" charset="0"/>
              </a:rPr>
              <a:t>JavaScript Can Change HTML Attribute Values</a:t>
            </a:r>
            <a:endParaRPr lang="en-IN" dirty="0">
              <a:solidFill>
                <a:srgbClr val="242424"/>
              </a:solidFill>
              <a:effectLst/>
              <a:latin typeface="Segoe UI" panose="020B0502040204020203" pitchFamily="34" charset="0"/>
            </a:endParaRPr>
          </a:p>
          <a:p>
            <a:pPr algn="l"/>
            <a:r>
              <a:rPr lang="en-IN" sz="1800" dirty="0">
                <a:solidFill>
                  <a:srgbClr val="242424"/>
                </a:solidFill>
                <a:effectLst/>
                <a:latin typeface="Segoe UI" panose="020B0502040204020203" pitchFamily="34" charset="0"/>
              </a:rPr>
              <a:t>JavaScript Can Change HTML Styles (CSS)</a:t>
            </a:r>
            <a:endParaRPr lang="en-IN" dirty="0">
              <a:solidFill>
                <a:srgbClr val="242424"/>
              </a:solidFill>
              <a:effectLst/>
              <a:latin typeface="Segoe UI" panose="020B0502040204020203" pitchFamily="34" charset="0"/>
            </a:endParaRPr>
          </a:p>
          <a:p>
            <a:pPr algn="l"/>
            <a:r>
              <a:rPr lang="en-IN" sz="1800" dirty="0">
                <a:solidFill>
                  <a:srgbClr val="242424"/>
                </a:solidFill>
                <a:effectLst/>
                <a:latin typeface="Segoe UI" panose="020B0502040204020203" pitchFamily="34" charset="0"/>
              </a:rPr>
              <a:t>JavaScript Can Hide HTML Elements</a:t>
            </a:r>
            <a:endParaRPr lang="en-IN" dirty="0">
              <a:solidFill>
                <a:srgbClr val="242424"/>
              </a:solidFill>
              <a:effectLst/>
              <a:latin typeface="Segoe UI" panose="020B0502040204020203" pitchFamily="34" charset="0"/>
            </a:endParaRPr>
          </a:p>
          <a:p>
            <a:pPr algn="l"/>
            <a:r>
              <a:rPr lang="en-IN" sz="1800" dirty="0">
                <a:solidFill>
                  <a:srgbClr val="242424"/>
                </a:solidFill>
                <a:effectLst/>
                <a:latin typeface="Segoe UI" panose="020B0502040204020203" pitchFamily="34" charset="0"/>
              </a:rPr>
              <a:t>JavaScript Can Show HTML Elements</a:t>
            </a:r>
            <a:endParaRPr lang="en-IN" dirty="0">
              <a:solidFill>
                <a:srgbClr val="242424"/>
              </a:solidFill>
              <a:effectLst/>
              <a:latin typeface="Segoe UI" panose="020B0502040204020203" pitchFamily="34" charset="0"/>
            </a:endParaRPr>
          </a:p>
          <a:p>
            <a:endParaRPr lang="en-IN" dirty="0"/>
          </a:p>
        </p:txBody>
      </p:sp>
      <p:sp>
        <p:nvSpPr>
          <p:cNvPr id="5" name="TextBox 4">
            <a:extLst>
              <a:ext uri="{FF2B5EF4-FFF2-40B4-BE49-F238E27FC236}">
                <a16:creationId xmlns:a16="http://schemas.microsoft.com/office/drawing/2014/main" id="{17C21CEA-6D69-B96B-59DD-C5A560C85668}"/>
              </a:ext>
            </a:extLst>
          </p:cNvPr>
          <p:cNvSpPr txBox="1"/>
          <p:nvPr/>
        </p:nvSpPr>
        <p:spPr>
          <a:xfrm>
            <a:off x="6677024" y="1781175"/>
            <a:ext cx="4829175" cy="4801314"/>
          </a:xfrm>
          <a:prstGeom prst="rect">
            <a:avLst/>
          </a:prstGeom>
          <a:noFill/>
        </p:spPr>
        <p:txBody>
          <a:bodyPr wrap="square">
            <a:spAutoFit/>
          </a:bodyPr>
          <a:lstStyle/>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&lt;html&gt;</a:t>
            </a:r>
            <a:endParaRPr lang="en-IN" dirty="0">
              <a:solidFill>
                <a:srgbClr val="242424"/>
              </a:solidFill>
              <a:effectLst/>
              <a:latin typeface="Segoe UI" panose="020B0502040204020203" pitchFamily="34" charset="0"/>
            </a:endParaRPr>
          </a:p>
          <a:p>
            <a:pPr algn="l"/>
            <a:r>
              <a:rPr lang="en-IN" sz="1800" dirty="0">
                <a:solidFill>
                  <a:srgbClr val="242424"/>
                </a:solidFill>
                <a:effectLst/>
                <a:latin typeface="Segoe UI" panose="020B0502040204020203" pitchFamily="34" charset="0"/>
              </a:rPr>
              <a:t>     &lt;head&gt;</a:t>
            </a:r>
            <a:r>
              <a:rPr lang="en-IN" dirty="0">
                <a:solidFill>
                  <a:srgbClr val="242424"/>
                </a:solidFill>
                <a:effectLst/>
                <a:latin typeface="Segoe UI" panose="020B0502040204020203" pitchFamily="34" charset="0"/>
              </a:rPr>
              <a:t>     </a:t>
            </a: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&lt;script</a:t>
            </a:r>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type = "text/java script"&gt;</a:t>
            </a:r>
            <a:r>
              <a:rPr lang="en-IN" dirty="0">
                <a:solidFill>
                  <a:srgbClr val="242424"/>
                </a:solidFill>
                <a:effectLst/>
                <a:latin typeface="Segoe UI" panose="020B0502040204020203" pitchFamily="34" charset="0"/>
              </a:rPr>
              <a:t>  </a:t>
            </a:r>
          </a:p>
          <a:p>
            <a:pPr algn="l"/>
            <a:r>
              <a:rPr lang="en-IN" sz="1800" dirty="0">
                <a:solidFill>
                  <a:srgbClr val="242424"/>
                </a:solidFill>
                <a:effectLst/>
                <a:latin typeface="Segoe UI" panose="020B0502040204020203" pitchFamily="34" charset="0"/>
              </a:rPr>
              <a:t>            function fun() {  </a:t>
            </a:r>
            <a:endParaRPr lang="en-IN" dirty="0">
              <a:solidFill>
                <a:srgbClr val="242424"/>
              </a:solidFill>
              <a:effectLst/>
              <a:latin typeface="Segoe UI" panose="020B0502040204020203" pitchFamily="34" charset="0"/>
            </a:endParaRP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alert ("This is an alert dialog box");  </a:t>
            </a:r>
            <a:endParaRPr lang="en-IN" dirty="0">
              <a:solidFill>
                <a:srgbClr val="242424"/>
              </a:solidFill>
              <a:effectLst/>
              <a:latin typeface="Segoe UI" panose="020B0502040204020203" pitchFamily="34" charset="0"/>
            </a:endParaRP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  </a:t>
            </a:r>
            <a:endParaRPr lang="en-IN" dirty="0">
              <a:solidFill>
                <a:srgbClr val="242424"/>
              </a:solidFill>
              <a:effectLst/>
              <a:latin typeface="Segoe UI" panose="020B0502040204020203" pitchFamily="34" charset="0"/>
            </a:endParaRP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&lt;/script&gt;</a:t>
            </a:r>
            <a:r>
              <a:rPr lang="en-IN" dirty="0">
                <a:solidFill>
                  <a:srgbClr val="242424"/>
                </a:solidFill>
                <a:effectLst/>
                <a:latin typeface="Segoe UI" panose="020B0502040204020203" pitchFamily="34" charset="0"/>
              </a:rPr>
              <a:t>       </a:t>
            </a: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&lt;/head&gt;</a:t>
            </a:r>
            <a:r>
              <a:rPr lang="en-IN" dirty="0">
                <a:solidFill>
                  <a:srgbClr val="242424"/>
                </a:solidFill>
                <a:effectLst/>
                <a:latin typeface="Segoe UI" panose="020B0502040204020203" pitchFamily="34" charset="0"/>
              </a:rPr>
              <a:t>  </a:t>
            </a: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&lt;body&gt;</a:t>
            </a:r>
            <a:r>
              <a:rPr lang="en-IN" dirty="0">
                <a:solidFill>
                  <a:srgbClr val="242424"/>
                </a:solidFill>
                <a:effectLst/>
                <a:latin typeface="Segoe UI" panose="020B0502040204020203" pitchFamily="34" charset="0"/>
              </a:rPr>
              <a:t>  </a:t>
            </a: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&lt;p&gt; Click the following button to see the effect &lt;/p&gt;</a:t>
            </a:r>
            <a:r>
              <a:rPr lang="en-IN" dirty="0">
                <a:solidFill>
                  <a:srgbClr val="242424"/>
                </a:solidFill>
                <a:effectLst/>
                <a:latin typeface="Segoe UI" panose="020B0502040204020203" pitchFamily="34" charset="0"/>
              </a:rPr>
              <a:t>        </a:t>
            </a: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&lt;form&gt;</a:t>
            </a:r>
            <a:r>
              <a:rPr lang="en-IN" dirty="0">
                <a:solidFill>
                  <a:srgbClr val="242424"/>
                </a:solidFill>
                <a:effectLst/>
                <a:latin typeface="Segoe UI" panose="020B0502040204020203" pitchFamily="34" charset="0"/>
              </a:rPr>
              <a:t>  </a:t>
            </a: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&lt;input</a:t>
            </a:r>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type = "button"</a:t>
            </a:r>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value = "Click me"</a:t>
            </a:r>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onclick = "fun();"</a:t>
            </a:r>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/&gt;</a:t>
            </a:r>
            <a:r>
              <a:rPr lang="en-IN" dirty="0">
                <a:solidFill>
                  <a:srgbClr val="242424"/>
                </a:solidFill>
                <a:effectLst/>
                <a:latin typeface="Segoe UI" panose="020B0502040204020203" pitchFamily="34" charset="0"/>
              </a:rPr>
              <a:t>  </a:t>
            </a: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&lt;/form&gt;</a:t>
            </a:r>
            <a:r>
              <a:rPr lang="en-IN" dirty="0">
                <a:solidFill>
                  <a:srgbClr val="242424"/>
                </a:solidFill>
                <a:effectLst/>
                <a:latin typeface="Segoe UI" panose="020B0502040204020203" pitchFamily="34" charset="0"/>
              </a:rPr>
              <a:t>       </a:t>
            </a:r>
          </a:p>
          <a:p>
            <a:pPr algn="l"/>
            <a:r>
              <a:rPr lang="en-IN" dirty="0">
                <a:solidFill>
                  <a:srgbClr val="242424"/>
                </a:solidFill>
                <a:effectLst/>
                <a:latin typeface="Segoe UI" panose="020B0502040204020203" pitchFamily="34" charset="0"/>
              </a:rPr>
              <a:t> </a:t>
            </a:r>
            <a:r>
              <a:rPr lang="en-IN" sz="1800" dirty="0">
                <a:solidFill>
                  <a:srgbClr val="242424"/>
                </a:solidFill>
                <a:effectLst/>
                <a:latin typeface="Segoe UI" panose="020B0502040204020203" pitchFamily="34" charset="0"/>
              </a:rPr>
              <a:t>&lt;/body&gt;</a:t>
            </a:r>
            <a:r>
              <a:rPr lang="en-IN" dirty="0">
                <a:solidFill>
                  <a:srgbClr val="242424"/>
                </a:solidFill>
                <a:effectLst/>
                <a:latin typeface="Segoe UI" panose="020B0502040204020203" pitchFamily="34" charset="0"/>
              </a:rPr>
              <a:t>  </a:t>
            </a:r>
          </a:p>
          <a:p>
            <a:pPr algn="l"/>
            <a:r>
              <a:rPr lang="en-IN" sz="1800" b="0" i="0" dirty="0">
                <a:solidFill>
                  <a:srgbClr val="242424"/>
                </a:solidFill>
                <a:effectLst/>
                <a:latin typeface="Segoe UI" panose="020B0502040204020203" pitchFamily="34" charset="0"/>
              </a:rPr>
              <a:t>&lt;/html&gt;</a:t>
            </a:r>
            <a:r>
              <a:rPr lang="en-IN" b="0" i="0" dirty="0">
                <a:solidFill>
                  <a:srgbClr val="242424"/>
                </a:solidFill>
                <a:effectLst/>
                <a:latin typeface="Segoe UI" panose="020B0502040204020203" pitchFamily="34" charset="0"/>
              </a:rPr>
              <a:t> </a:t>
            </a:r>
          </a:p>
        </p:txBody>
      </p:sp>
    </p:spTree>
    <p:extLst>
      <p:ext uri="{BB962C8B-B14F-4D97-AF65-F5344CB8AC3E}">
        <p14:creationId xmlns:p14="http://schemas.microsoft.com/office/powerpoint/2010/main" val="1834169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289F0-C1DD-9B3F-189A-FDAD31985F09}"/>
              </a:ext>
            </a:extLst>
          </p:cNvPr>
          <p:cNvSpPr>
            <a:spLocks noGrp="1"/>
          </p:cNvSpPr>
          <p:nvPr>
            <p:ph type="title"/>
          </p:nvPr>
        </p:nvSpPr>
        <p:spPr>
          <a:xfrm>
            <a:off x="162560" y="1"/>
            <a:ext cx="11343641" cy="1290320"/>
          </a:xfrm>
        </p:spPr>
        <p:txBody>
          <a:bodyPr>
            <a:normAutofit/>
          </a:bodyPr>
          <a:lstStyle/>
          <a:p>
            <a:r>
              <a:rPr lang="en-US" sz="2800" b="1" dirty="0"/>
              <a:t>Out Put Screens Web Application Of EBAY</a:t>
            </a:r>
            <a:endParaRPr lang="en-IN" sz="2800" b="1" dirty="0"/>
          </a:p>
        </p:txBody>
      </p:sp>
      <p:pic>
        <p:nvPicPr>
          <p:cNvPr id="15" name="Content Placeholder 14">
            <a:extLst>
              <a:ext uri="{FF2B5EF4-FFF2-40B4-BE49-F238E27FC236}">
                <a16:creationId xmlns:a16="http://schemas.microsoft.com/office/drawing/2014/main" id="{A3D79704-5F53-AA8C-1C0C-96D8B7C68E57}"/>
              </a:ext>
            </a:extLst>
          </p:cNvPr>
          <p:cNvPicPr>
            <a:picLocks noGrp="1" noChangeAspect="1"/>
          </p:cNvPicPr>
          <p:nvPr>
            <p:ph idx="1"/>
          </p:nvPr>
        </p:nvPicPr>
        <p:blipFill rotWithShape="1">
          <a:blip r:embed="rId2"/>
          <a:srcRect l="1101" t="12864" r="6413" b="4321"/>
          <a:stretch/>
        </p:blipFill>
        <p:spPr>
          <a:xfrm>
            <a:off x="3704426" y="1298764"/>
            <a:ext cx="4372774" cy="2582952"/>
          </a:xfrm>
        </p:spPr>
      </p:pic>
      <p:pic>
        <p:nvPicPr>
          <p:cNvPr id="5" name="Content Placeholder 4">
            <a:extLst>
              <a:ext uri="{FF2B5EF4-FFF2-40B4-BE49-F238E27FC236}">
                <a16:creationId xmlns:a16="http://schemas.microsoft.com/office/drawing/2014/main" id="{6D825184-863C-F719-C3C1-989D02B97970}"/>
              </a:ext>
            </a:extLst>
          </p:cNvPr>
          <p:cNvPicPr>
            <a:picLocks noChangeAspect="1"/>
          </p:cNvPicPr>
          <p:nvPr/>
        </p:nvPicPr>
        <p:blipFill rotWithShape="1">
          <a:blip r:embed="rId3"/>
          <a:srcRect l="28596" t="13917" r="27653" b="7191"/>
          <a:stretch/>
        </p:blipFill>
        <p:spPr>
          <a:xfrm>
            <a:off x="194997" y="1290321"/>
            <a:ext cx="3378200" cy="2457004"/>
          </a:xfrm>
          <a:prstGeom prst="rect">
            <a:avLst/>
          </a:prstGeom>
        </p:spPr>
      </p:pic>
      <p:pic>
        <p:nvPicPr>
          <p:cNvPr id="20" name="Picture 19">
            <a:extLst>
              <a:ext uri="{FF2B5EF4-FFF2-40B4-BE49-F238E27FC236}">
                <a16:creationId xmlns:a16="http://schemas.microsoft.com/office/drawing/2014/main" id="{0E3DDCE2-B7C4-64EB-0523-B9340BBBFD59}"/>
              </a:ext>
            </a:extLst>
          </p:cNvPr>
          <p:cNvPicPr>
            <a:picLocks noChangeAspect="1"/>
          </p:cNvPicPr>
          <p:nvPr/>
        </p:nvPicPr>
        <p:blipFill rotWithShape="1">
          <a:blip r:embed="rId4"/>
          <a:srcRect t="13453" r="-114" b="4684"/>
          <a:stretch/>
        </p:blipFill>
        <p:spPr>
          <a:xfrm>
            <a:off x="4020801" y="4133556"/>
            <a:ext cx="4150397" cy="2126857"/>
          </a:xfrm>
          <a:prstGeom prst="rect">
            <a:avLst/>
          </a:prstGeom>
        </p:spPr>
      </p:pic>
      <p:pic>
        <p:nvPicPr>
          <p:cNvPr id="22" name="Picture 21">
            <a:extLst>
              <a:ext uri="{FF2B5EF4-FFF2-40B4-BE49-F238E27FC236}">
                <a16:creationId xmlns:a16="http://schemas.microsoft.com/office/drawing/2014/main" id="{F5BF2C31-5A05-267D-7CB0-ECBCF5637F1D}"/>
              </a:ext>
            </a:extLst>
          </p:cNvPr>
          <p:cNvPicPr>
            <a:picLocks noChangeAspect="1"/>
          </p:cNvPicPr>
          <p:nvPr/>
        </p:nvPicPr>
        <p:blipFill rotWithShape="1">
          <a:blip r:embed="rId5"/>
          <a:srcRect t="13629" r="625" b="4666"/>
          <a:stretch/>
        </p:blipFill>
        <p:spPr>
          <a:xfrm>
            <a:off x="8208429" y="1481645"/>
            <a:ext cx="3983571" cy="2400071"/>
          </a:xfrm>
          <a:prstGeom prst="rect">
            <a:avLst/>
          </a:prstGeom>
        </p:spPr>
      </p:pic>
      <p:pic>
        <p:nvPicPr>
          <p:cNvPr id="26" name="Picture 25">
            <a:extLst>
              <a:ext uri="{FF2B5EF4-FFF2-40B4-BE49-F238E27FC236}">
                <a16:creationId xmlns:a16="http://schemas.microsoft.com/office/drawing/2014/main" id="{A3237C71-C611-35E6-78F2-712F90602509}"/>
              </a:ext>
            </a:extLst>
          </p:cNvPr>
          <p:cNvPicPr>
            <a:picLocks noChangeAspect="1"/>
          </p:cNvPicPr>
          <p:nvPr/>
        </p:nvPicPr>
        <p:blipFill rotWithShape="1">
          <a:blip r:embed="rId6"/>
          <a:srcRect t="14518" b="5778"/>
          <a:stretch/>
        </p:blipFill>
        <p:spPr>
          <a:xfrm>
            <a:off x="282281" y="4094479"/>
            <a:ext cx="3639249" cy="2165934"/>
          </a:xfrm>
          <a:prstGeom prst="rect">
            <a:avLst/>
          </a:prstGeom>
        </p:spPr>
      </p:pic>
      <p:pic>
        <p:nvPicPr>
          <p:cNvPr id="31" name="Picture 30">
            <a:extLst>
              <a:ext uri="{FF2B5EF4-FFF2-40B4-BE49-F238E27FC236}">
                <a16:creationId xmlns:a16="http://schemas.microsoft.com/office/drawing/2014/main" id="{DEAFB0D6-C557-F235-6D24-FEB77343CB73}"/>
              </a:ext>
            </a:extLst>
          </p:cNvPr>
          <p:cNvPicPr>
            <a:picLocks noChangeAspect="1"/>
          </p:cNvPicPr>
          <p:nvPr/>
        </p:nvPicPr>
        <p:blipFill rotWithShape="1">
          <a:blip r:embed="rId7"/>
          <a:srcRect t="14222" b="4666"/>
          <a:stretch/>
        </p:blipFill>
        <p:spPr>
          <a:xfrm>
            <a:off x="8320419" y="4209679"/>
            <a:ext cx="3589300" cy="1935533"/>
          </a:xfrm>
          <a:prstGeom prst="rect">
            <a:avLst/>
          </a:prstGeom>
        </p:spPr>
      </p:pic>
    </p:spTree>
    <p:extLst>
      <p:ext uri="{BB962C8B-B14F-4D97-AF65-F5344CB8AC3E}">
        <p14:creationId xmlns:p14="http://schemas.microsoft.com/office/powerpoint/2010/main" val="452956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EFE015D-FF06-2E27-A0CC-0EDBAB9A85B6}"/>
              </a:ext>
            </a:extLst>
          </p:cNvPr>
          <p:cNvPicPr>
            <a:picLocks noChangeAspect="1"/>
          </p:cNvPicPr>
          <p:nvPr/>
        </p:nvPicPr>
        <p:blipFill rotWithShape="1">
          <a:blip r:embed="rId2"/>
          <a:srcRect l="750" t="28784" r="20104" b="6527"/>
          <a:stretch/>
        </p:blipFill>
        <p:spPr>
          <a:xfrm>
            <a:off x="6286500" y="1447800"/>
            <a:ext cx="5553075" cy="4657725"/>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
        <p:nvSpPr>
          <p:cNvPr id="2" name="Title 1">
            <a:extLst>
              <a:ext uri="{FF2B5EF4-FFF2-40B4-BE49-F238E27FC236}">
                <a16:creationId xmlns:a16="http://schemas.microsoft.com/office/drawing/2014/main" id="{85387839-044C-9188-41DB-B097AC50DC56}"/>
              </a:ext>
            </a:extLst>
          </p:cNvPr>
          <p:cNvSpPr>
            <a:spLocks noGrp="1"/>
          </p:cNvSpPr>
          <p:nvPr>
            <p:ph type="title"/>
          </p:nvPr>
        </p:nvSpPr>
        <p:spPr>
          <a:xfrm>
            <a:off x="913776" y="640831"/>
            <a:ext cx="6564206" cy="806969"/>
          </a:xfrm>
        </p:spPr>
        <p:txBody>
          <a:bodyPr>
            <a:normAutofit/>
          </a:bodyPr>
          <a:lstStyle/>
          <a:p>
            <a:r>
              <a:rPr lang="en-US" b="1" dirty="0"/>
              <a:t>Test Scenario</a:t>
            </a:r>
            <a:endParaRPr lang="en-IN" b="1" dirty="0"/>
          </a:p>
        </p:txBody>
      </p:sp>
      <p:sp>
        <p:nvSpPr>
          <p:cNvPr id="3" name="Content Placeholder 2">
            <a:extLst>
              <a:ext uri="{FF2B5EF4-FFF2-40B4-BE49-F238E27FC236}">
                <a16:creationId xmlns:a16="http://schemas.microsoft.com/office/drawing/2014/main" id="{26842E83-5271-022B-626B-5B7FF47F2A3E}"/>
              </a:ext>
            </a:extLst>
          </p:cNvPr>
          <p:cNvSpPr>
            <a:spLocks noGrp="1"/>
          </p:cNvSpPr>
          <p:nvPr>
            <p:ph idx="1"/>
          </p:nvPr>
        </p:nvSpPr>
        <p:spPr>
          <a:xfrm>
            <a:off x="542925" y="1704976"/>
            <a:ext cx="5837556" cy="4543426"/>
          </a:xfrm>
        </p:spPr>
        <p:txBody>
          <a:bodyPr>
            <a:normAutofit/>
          </a:bodyPr>
          <a:lstStyle/>
          <a:p>
            <a:pPr>
              <a:lnSpc>
                <a:spcPct val="110000"/>
              </a:lnSpc>
            </a:pPr>
            <a:r>
              <a:rPr lang="en-US" sz="1800" cap="none" dirty="0">
                <a:effectLst/>
                <a:latin typeface="Times New Roman" panose="02020603050405020304" pitchFamily="18" charset="0"/>
                <a:cs typeface="Times New Roman" panose="02020603050405020304" pitchFamily="18" charset="0"/>
              </a:rPr>
              <a:t>A test scenario is defined as any functionality that can be tested.</a:t>
            </a:r>
          </a:p>
          <a:p>
            <a:pPr>
              <a:lnSpc>
                <a:spcPct val="110000"/>
              </a:lnSpc>
            </a:pPr>
            <a:r>
              <a:rPr lang="en-US" sz="1800" cap="none" dirty="0">
                <a:effectLst/>
                <a:latin typeface="Times New Roman" panose="02020603050405020304" pitchFamily="18" charset="0"/>
                <a:cs typeface="Times New Roman" panose="02020603050405020304" pitchFamily="18" charset="0"/>
              </a:rPr>
              <a:t> It is also called test condition or test possibility.</a:t>
            </a:r>
          </a:p>
          <a:p>
            <a:pPr>
              <a:lnSpc>
                <a:spcPct val="110000"/>
              </a:lnSpc>
            </a:pPr>
            <a:r>
              <a:rPr lang="en-US" sz="1800" cap="none" dirty="0">
                <a:effectLst/>
                <a:latin typeface="Times New Roman" panose="02020603050405020304" pitchFamily="18" charset="0"/>
                <a:cs typeface="Times New Roman" panose="02020603050405020304" pitchFamily="18" charset="0"/>
              </a:rPr>
              <a:t> As a tester, you should put yourself in the end user’s shoes and figure out the real-world scenarios and use cases of the application under test.</a:t>
            </a:r>
          </a:p>
          <a:p>
            <a:pPr>
              <a:lnSpc>
                <a:spcPct val="110000"/>
              </a:lnSpc>
            </a:pPr>
            <a:r>
              <a:rPr lang="en-US" sz="1800" cap="none" dirty="0">
                <a:effectLst/>
                <a:latin typeface="Times New Roman" panose="02020603050405020304" pitchFamily="18" charset="0"/>
                <a:cs typeface="Times New Roman" panose="02020603050405020304" pitchFamily="18" charset="0"/>
              </a:rPr>
              <a:t>Test scenarios can be approved by various stakeholders like business analyst, developers, customers to ensure the application under test is thoroughly tested. It ensures that the software is working for the most common use cases.</a:t>
            </a:r>
          </a:p>
          <a:p>
            <a:pPr>
              <a:lnSpc>
                <a:spcPct val="110000"/>
              </a:lnSpc>
            </a:pPr>
            <a:endParaRPr lang="en-IN" sz="1700" dirty="0"/>
          </a:p>
        </p:txBody>
      </p:sp>
    </p:spTree>
    <p:extLst>
      <p:ext uri="{BB962C8B-B14F-4D97-AF65-F5344CB8AC3E}">
        <p14:creationId xmlns:p14="http://schemas.microsoft.com/office/powerpoint/2010/main" val="4062137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5" name="Picture 4" descr="Graphical user interface, application, table&#10;&#10;Description automatically generated">
            <a:extLst>
              <a:ext uri="{FF2B5EF4-FFF2-40B4-BE49-F238E27FC236}">
                <a16:creationId xmlns:a16="http://schemas.microsoft.com/office/drawing/2014/main" id="{40FF87B8-72F4-1097-D07E-E0FA3A1167EE}"/>
              </a:ext>
            </a:extLst>
          </p:cNvPr>
          <p:cNvPicPr>
            <a:picLocks noChangeAspect="1"/>
          </p:cNvPicPr>
          <p:nvPr/>
        </p:nvPicPr>
        <p:blipFill rotWithShape="1">
          <a:blip r:embed="rId2"/>
          <a:srcRect t="24661" r="6875" b="6964"/>
          <a:stretch/>
        </p:blipFill>
        <p:spPr>
          <a:xfrm>
            <a:off x="4819651" y="2070588"/>
            <a:ext cx="6728880" cy="3377712"/>
          </a:xfrm>
          <a:prstGeom prst="rect">
            <a:avLst/>
          </a:prstGeom>
        </p:spPr>
      </p:pic>
      <p:sp>
        <p:nvSpPr>
          <p:cNvPr id="2" name="Title 1">
            <a:extLst>
              <a:ext uri="{FF2B5EF4-FFF2-40B4-BE49-F238E27FC236}">
                <a16:creationId xmlns:a16="http://schemas.microsoft.com/office/drawing/2014/main" id="{5DC99842-CF5E-D696-AB61-2607F20DA1E8}"/>
              </a:ext>
            </a:extLst>
          </p:cNvPr>
          <p:cNvSpPr>
            <a:spLocks noGrp="1"/>
          </p:cNvSpPr>
          <p:nvPr>
            <p:ph type="title"/>
          </p:nvPr>
        </p:nvSpPr>
        <p:spPr>
          <a:xfrm>
            <a:off x="838200" y="640831"/>
            <a:ext cx="3816089" cy="845069"/>
          </a:xfrm>
        </p:spPr>
        <p:txBody>
          <a:bodyPr>
            <a:normAutofit/>
          </a:bodyPr>
          <a:lstStyle/>
          <a:p>
            <a:pPr algn="l"/>
            <a:r>
              <a:rPr lang="en-US" dirty="0"/>
              <a:t>Test Case</a:t>
            </a:r>
            <a:endParaRPr lang="en-IN" dirty="0"/>
          </a:p>
        </p:txBody>
      </p:sp>
      <p:sp>
        <p:nvSpPr>
          <p:cNvPr id="3" name="Content Placeholder 2">
            <a:extLst>
              <a:ext uri="{FF2B5EF4-FFF2-40B4-BE49-F238E27FC236}">
                <a16:creationId xmlns:a16="http://schemas.microsoft.com/office/drawing/2014/main" id="{8C13ADF3-5008-B98E-F535-D448757443D9}"/>
              </a:ext>
            </a:extLst>
          </p:cNvPr>
          <p:cNvSpPr>
            <a:spLocks noGrp="1"/>
          </p:cNvSpPr>
          <p:nvPr>
            <p:ph idx="1"/>
          </p:nvPr>
        </p:nvSpPr>
        <p:spPr>
          <a:xfrm>
            <a:off x="400050" y="1771650"/>
            <a:ext cx="4124325" cy="4476751"/>
          </a:xfrm>
        </p:spPr>
        <p:txBody>
          <a:bodyPr>
            <a:normAutofit/>
          </a:bodyPr>
          <a:lstStyle/>
          <a:p>
            <a:pPr rtl="0">
              <a:lnSpc>
                <a:spcPct val="110000"/>
              </a:lnSpc>
            </a:pPr>
            <a:endParaRPr lang="en-US" sz="1800" dirty="0">
              <a:effectLst/>
              <a:latin typeface="-apple-system"/>
            </a:endParaRPr>
          </a:p>
          <a:p>
            <a:pPr rtl="0">
              <a:lnSpc>
                <a:spcPct val="110000"/>
              </a:lnSpc>
            </a:pPr>
            <a:r>
              <a:rPr lang="en-US" sz="1800" cap="none" dirty="0">
                <a:effectLst/>
                <a:latin typeface="-apple-system"/>
              </a:rPr>
              <a:t>A test case is a set of actions executed to verify a particular feature or functionality of your software application. </a:t>
            </a:r>
          </a:p>
          <a:p>
            <a:pPr rtl="0">
              <a:lnSpc>
                <a:spcPct val="110000"/>
              </a:lnSpc>
            </a:pPr>
            <a:r>
              <a:rPr lang="en-US" sz="1800" cap="none" dirty="0">
                <a:effectLst/>
                <a:latin typeface="-apple-system"/>
              </a:rPr>
              <a:t> A test case contains test steps, test data, precondition, postcondition developed for specific test scenario to verify any requirement</a:t>
            </a:r>
          </a:p>
          <a:p>
            <a:pPr>
              <a:lnSpc>
                <a:spcPct val="110000"/>
              </a:lnSpc>
            </a:pPr>
            <a:endParaRPr lang="en-IN" sz="1800" dirty="0"/>
          </a:p>
        </p:txBody>
      </p:sp>
    </p:spTree>
    <p:extLst>
      <p:ext uri="{BB962C8B-B14F-4D97-AF65-F5344CB8AC3E}">
        <p14:creationId xmlns:p14="http://schemas.microsoft.com/office/powerpoint/2010/main" val="1334514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5" name="Picture 4" descr="Graphical user interface, application, Word&#10;&#10;Description automatically generated">
            <a:extLst>
              <a:ext uri="{FF2B5EF4-FFF2-40B4-BE49-F238E27FC236}">
                <a16:creationId xmlns:a16="http://schemas.microsoft.com/office/drawing/2014/main" id="{2CF3C27C-9390-4B9C-7A5F-7D73DCCB283D}"/>
              </a:ext>
            </a:extLst>
          </p:cNvPr>
          <p:cNvPicPr>
            <a:picLocks noChangeAspect="1"/>
          </p:cNvPicPr>
          <p:nvPr/>
        </p:nvPicPr>
        <p:blipFill rotWithShape="1">
          <a:blip r:embed="rId2"/>
          <a:srcRect l="2166" t="22370" r="2750" b="9185"/>
          <a:stretch/>
        </p:blipFill>
        <p:spPr>
          <a:xfrm>
            <a:off x="4829175" y="1304925"/>
            <a:ext cx="6719355" cy="4276725"/>
          </a:xfrm>
          <a:prstGeom prst="rect">
            <a:avLst/>
          </a:prstGeom>
        </p:spPr>
      </p:pic>
      <p:sp>
        <p:nvSpPr>
          <p:cNvPr id="2" name="Title 1">
            <a:extLst>
              <a:ext uri="{FF2B5EF4-FFF2-40B4-BE49-F238E27FC236}">
                <a16:creationId xmlns:a16="http://schemas.microsoft.com/office/drawing/2014/main" id="{3252F410-BB66-894B-0FA5-3A278B7964D6}"/>
              </a:ext>
            </a:extLst>
          </p:cNvPr>
          <p:cNvSpPr>
            <a:spLocks noGrp="1"/>
          </p:cNvSpPr>
          <p:nvPr>
            <p:ph type="title"/>
          </p:nvPr>
        </p:nvSpPr>
        <p:spPr>
          <a:xfrm>
            <a:off x="913774" y="640831"/>
            <a:ext cx="3740515" cy="1573863"/>
          </a:xfrm>
        </p:spPr>
        <p:txBody>
          <a:bodyPr>
            <a:normAutofit/>
          </a:bodyPr>
          <a:lstStyle/>
          <a:p>
            <a:pPr algn="l"/>
            <a:r>
              <a:rPr lang="en-US" err="1"/>
              <a:t>Srs</a:t>
            </a:r>
            <a:r>
              <a:rPr lang="en-US"/>
              <a:t> Document</a:t>
            </a:r>
            <a:endParaRPr lang="en-IN"/>
          </a:p>
        </p:txBody>
      </p:sp>
      <p:sp>
        <p:nvSpPr>
          <p:cNvPr id="3" name="Content Placeholder 2">
            <a:extLst>
              <a:ext uri="{FF2B5EF4-FFF2-40B4-BE49-F238E27FC236}">
                <a16:creationId xmlns:a16="http://schemas.microsoft.com/office/drawing/2014/main" id="{FC027F7D-285B-CDEB-4341-FAF2A0CE92F9}"/>
              </a:ext>
            </a:extLst>
          </p:cNvPr>
          <p:cNvSpPr>
            <a:spLocks noGrp="1"/>
          </p:cNvSpPr>
          <p:nvPr>
            <p:ph idx="1"/>
          </p:nvPr>
        </p:nvSpPr>
        <p:spPr>
          <a:xfrm>
            <a:off x="913774" y="2367092"/>
            <a:ext cx="3740509" cy="3881309"/>
          </a:xfrm>
        </p:spPr>
        <p:txBody>
          <a:bodyPr>
            <a:normAutofit/>
          </a:bodyPr>
          <a:lstStyle/>
          <a:p>
            <a:r>
              <a:rPr lang="en-US" sz="1800" cap="none" dirty="0">
                <a:effectLst/>
                <a:latin typeface="Times New Roman" panose="02020603050405020304" pitchFamily="18" charset="0"/>
                <a:cs typeface="Times New Roman" panose="02020603050405020304" pitchFamily="18" charset="0"/>
              </a:rPr>
              <a:t>A software requirements specification (SRS) is </a:t>
            </a:r>
            <a:r>
              <a:rPr lang="en-US" sz="1800" b="1" i="0" cap="none" dirty="0">
                <a:effectLst/>
                <a:latin typeface="Times New Roman" panose="02020603050405020304" pitchFamily="18" charset="0"/>
                <a:cs typeface="Times New Roman" panose="02020603050405020304" pitchFamily="18" charset="0"/>
              </a:rPr>
              <a:t>a document that describes what the software will do and how it will be expected to perform</a:t>
            </a:r>
            <a:r>
              <a:rPr lang="en-US" sz="1800" cap="none" dirty="0">
                <a:effectLst/>
                <a:latin typeface="Times New Roman" panose="02020603050405020304" pitchFamily="18" charset="0"/>
                <a:cs typeface="Times New Roman" panose="02020603050405020304" pitchFamily="18" charset="0"/>
              </a:rPr>
              <a:t>. It also describes the functionality the product needs to fulfill all stakeholders (business, users) needs.</a:t>
            </a:r>
            <a:endParaRPr lang="en-IN" sz="18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9148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28" name="Rectangle 1030">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elenium IDE">
            <a:extLst>
              <a:ext uri="{FF2B5EF4-FFF2-40B4-BE49-F238E27FC236}">
                <a16:creationId xmlns:a16="http://schemas.microsoft.com/office/drawing/2014/main" id="{19E32E31-F53B-1B87-933A-538AEDFEF6B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248643" y="1402811"/>
            <a:ext cx="6299887" cy="3937429"/>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1032">
            <a:extLst>
              <a:ext uri="{FF2B5EF4-FFF2-40B4-BE49-F238E27FC236}">
                <a16:creationId xmlns:a16="http://schemas.microsoft.com/office/drawing/2014/main" id="{00E374F5-52B2-4260-8B1C-54237931F0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4888846C-7BAD-EBE7-A91F-B7C647EC78B3}"/>
              </a:ext>
            </a:extLst>
          </p:cNvPr>
          <p:cNvSpPr>
            <a:spLocks noGrp="1"/>
          </p:cNvSpPr>
          <p:nvPr>
            <p:ph idx="1"/>
          </p:nvPr>
        </p:nvSpPr>
        <p:spPr>
          <a:xfrm>
            <a:off x="913774" y="2367092"/>
            <a:ext cx="3740509" cy="3881309"/>
          </a:xfrm>
        </p:spPr>
        <p:txBody>
          <a:bodyPr>
            <a:normAutofit/>
          </a:bodyPr>
          <a:lstStyle/>
          <a:p>
            <a:pPr marL="0" indent="0">
              <a:lnSpc>
                <a:spcPct val="110000"/>
              </a:lnSpc>
              <a:buNone/>
            </a:pPr>
            <a:r>
              <a:rPr lang="en-US" sz="1800" cap="none" dirty="0">
                <a:solidFill>
                  <a:srgbClr val="242424"/>
                </a:solidFill>
                <a:effectLst/>
                <a:latin typeface="Times New Roman" panose="02020603050405020304" pitchFamily="18" charset="0"/>
                <a:cs typeface="Times New Roman" panose="02020603050405020304" pitchFamily="18" charset="0"/>
              </a:rPr>
              <a:t>•Selenium IDE (integrated development environment) is primarily a record/run tool that a test case developer uses to develop selenium test cases. Selenium IDE is an easy-to-use tool from the </a:t>
            </a:r>
            <a:r>
              <a:rPr lang="en-US" sz="1800" u="none" strike="noStrike" cap="none" dirty="0">
                <a:solidFill>
                  <a:srgbClr val="4F52B2"/>
                </a:solidFill>
                <a:effectLst/>
                <a:latin typeface="Times New Roman" panose="02020603050405020304" pitchFamily="18" charset="0"/>
                <a:cs typeface="Times New Roman" panose="02020603050405020304" pitchFamily="18" charset="0"/>
                <a:hlinkClick r:id="rId4" tooltip="https://www.browserstack.com/selenium"/>
              </a:rPr>
              <a:t>selenium test suite</a:t>
            </a:r>
            <a:r>
              <a:rPr lang="en-US" sz="1800" cap="none" dirty="0">
                <a:solidFill>
                  <a:srgbClr val="242424"/>
                </a:solidFill>
                <a:effectLst/>
                <a:latin typeface="Times New Roman" panose="02020603050405020304" pitchFamily="18" charset="0"/>
                <a:cs typeface="Times New Roman" panose="02020603050405020304" pitchFamily="18" charset="0"/>
              </a:rPr>
              <a:t> and can even be used by someone new to developing automated test cases for their web applications</a:t>
            </a:r>
            <a:endParaRPr lang="en-IN" sz="1800" cap="none" dirty="0">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2705757D-6FFD-D6C2-BAE6-DCDE430FAF10}"/>
              </a:ext>
            </a:extLst>
          </p:cNvPr>
          <p:cNvSpPr>
            <a:spLocks noGrp="1"/>
          </p:cNvSpPr>
          <p:nvPr>
            <p:ph type="title"/>
          </p:nvPr>
        </p:nvSpPr>
        <p:spPr>
          <a:xfrm>
            <a:off x="913774" y="640831"/>
            <a:ext cx="3740515" cy="1573863"/>
          </a:xfrm>
        </p:spPr>
        <p:txBody>
          <a:bodyPr>
            <a:normAutofit/>
          </a:bodyPr>
          <a:lstStyle/>
          <a:p>
            <a:pPr algn="l"/>
            <a:r>
              <a:rPr lang="en-US" dirty="0"/>
              <a:t>Selenium IDE </a:t>
            </a:r>
            <a:endParaRPr lang="en-IN" dirty="0"/>
          </a:p>
        </p:txBody>
      </p:sp>
    </p:spTree>
    <p:extLst>
      <p:ext uri="{BB962C8B-B14F-4D97-AF65-F5344CB8AC3E}">
        <p14:creationId xmlns:p14="http://schemas.microsoft.com/office/powerpoint/2010/main" val="1400971817"/>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Metadata/LabelInfo.xml><?xml version="1.0" encoding="utf-8"?>
<clbl:labelList xmlns:clbl="http://schemas.microsoft.com/office/2020/mipLabelMetadata">
  <clbl:label id="{13085c86-4bcb-460a-a6f0-b373421c6323}" enabled="0" method="" siteId="{13085c86-4bcb-460a-a6f0-b373421c6323}" removed="1"/>
</clbl:labelList>
</file>

<file path=docProps/app.xml><?xml version="1.0" encoding="utf-8"?>
<Properties xmlns="http://schemas.openxmlformats.org/officeDocument/2006/extended-properties" xmlns:vt="http://schemas.openxmlformats.org/officeDocument/2006/docPropsVTypes">
  <Template>Droplet</Template>
  <TotalTime>175</TotalTime>
  <Words>755</Words>
  <Application>Microsoft Office PowerPoint</Application>
  <PresentationFormat>Widescreen</PresentationFormat>
  <Paragraphs>66</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-apple-system</vt:lpstr>
      <vt:lpstr>Arial</vt:lpstr>
      <vt:lpstr>Segoe UI</vt:lpstr>
      <vt:lpstr>Times New Roman</vt:lpstr>
      <vt:lpstr>Tw Cen MT</vt:lpstr>
      <vt:lpstr>Droplet</vt:lpstr>
      <vt:lpstr>HALF EBAY APPLICATION</vt:lpstr>
      <vt:lpstr>HTML ,CSS, JAVASCRIPT</vt:lpstr>
      <vt:lpstr>CSS</vt:lpstr>
      <vt:lpstr>JAVA SCRIPT</vt:lpstr>
      <vt:lpstr>Out Put Screens Web Application Of EBAY</vt:lpstr>
      <vt:lpstr>Test Scenario</vt:lpstr>
      <vt:lpstr>Test Case</vt:lpstr>
      <vt:lpstr>Srs Document</vt:lpstr>
      <vt:lpstr>Selenium IDE </vt:lpstr>
      <vt:lpstr>Selenium Web driverb</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Satya Bhavani Gedela</dc:creator>
  <cp:lastModifiedBy>Satya Bhavani Gedela</cp:lastModifiedBy>
  <cp:revision>1</cp:revision>
  <dcterms:created xsi:type="dcterms:W3CDTF">2022-08-03T10:56:38Z</dcterms:created>
  <dcterms:modified xsi:type="dcterms:W3CDTF">2022-08-03T13:54:50Z</dcterms:modified>
</cp:coreProperties>
</file>

<file path=docProps/thumbnail.jpeg>
</file>